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 id="2147483697" r:id="rId3"/>
    <p:sldMasterId id="2147483710" r:id="rId4"/>
  </p:sldMasterIdLst>
  <p:notesMasterIdLst>
    <p:notesMasterId r:id="rId33"/>
  </p:notesMasterIdLst>
  <p:sldIdLst>
    <p:sldId id="2142532165" r:id="rId5"/>
    <p:sldId id="2142532197" r:id="rId6"/>
    <p:sldId id="5591" r:id="rId7"/>
    <p:sldId id="2010" r:id="rId8"/>
    <p:sldId id="2009" r:id="rId9"/>
    <p:sldId id="5571" r:id="rId10"/>
    <p:sldId id="2142532185" r:id="rId11"/>
    <p:sldId id="2142532186" r:id="rId12"/>
    <p:sldId id="2142532189" r:id="rId13"/>
    <p:sldId id="2142532190" r:id="rId14"/>
    <p:sldId id="2142532196" r:id="rId15"/>
    <p:sldId id="2142532192" r:id="rId16"/>
    <p:sldId id="2142532193" r:id="rId17"/>
    <p:sldId id="4019" r:id="rId18"/>
    <p:sldId id="3996" r:id="rId19"/>
    <p:sldId id="2142532194" r:id="rId20"/>
    <p:sldId id="2142532195" r:id="rId21"/>
    <p:sldId id="2142532183" r:id="rId22"/>
    <p:sldId id="2142532198" r:id="rId23"/>
    <p:sldId id="2142532199" r:id="rId24"/>
    <p:sldId id="2142532200" r:id="rId25"/>
    <p:sldId id="264" r:id="rId26"/>
    <p:sldId id="2142532201" r:id="rId27"/>
    <p:sldId id="2142532202" r:id="rId28"/>
    <p:sldId id="2142532203" r:id="rId29"/>
    <p:sldId id="2142532204" r:id="rId30"/>
    <p:sldId id="2142532207" r:id="rId31"/>
    <p:sldId id="214253220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DDACA9-59AC-4A16-91C5-E52445936EF6}" v="5" dt="2025-09-15T12:11:59.4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4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pley, Victoria" userId="8e83e6b1-cc1a-46e7-85d2-e34a47d567b6" providerId="ADAL" clId="{E8DDACA9-59AC-4A16-91C5-E52445936EF6}"/>
    <pc:docChg chg="undo custSel modSld">
      <pc:chgData name="Stapley, Victoria" userId="8e83e6b1-cc1a-46e7-85d2-e34a47d567b6" providerId="ADAL" clId="{E8DDACA9-59AC-4A16-91C5-E52445936EF6}" dt="2025-09-15T12:12:33.224" v="49" actId="14100"/>
      <pc:docMkLst>
        <pc:docMk/>
      </pc:docMkLst>
      <pc:sldChg chg="addSp delSp modSp mod">
        <pc:chgData name="Stapley, Victoria" userId="8e83e6b1-cc1a-46e7-85d2-e34a47d567b6" providerId="ADAL" clId="{E8DDACA9-59AC-4A16-91C5-E52445936EF6}" dt="2025-09-15T12:08:29.006" v="7" actId="1076"/>
        <pc:sldMkLst>
          <pc:docMk/>
          <pc:sldMk cId="4188318960" sldId="3996"/>
        </pc:sldMkLst>
        <pc:spChg chg="del">
          <ac:chgData name="Stapley, Victoria" userId="8e83e6b1-cc1a-46e7-85d2-e34a47d567b6" providerId="ADAL" clId="{E8DDACA9-59AC-4A16-91C5-E52445936EF6}" dt="2025-09-15T12:08:02.270" v="0" actId="478"/>
          <ac:spMkLst>
            <pc:docMk/>
            <pc:sldMk cId="4188318960" sldId="3996"/>
            <ac:spMk id="3" creationId="{76940C45-C7FE-EC41-B8B9-C2D6A3A36A37}"/>
          </ac:spMkLst>
        </pc:spChg>
        <pc:spChg chg="del">
          <ac:chgData name="Stapley, Victoria" userId="8e83e6b1-cc1a-46e7-85d2-e34a47d567b6" providerId="ADAL" clId="{E8DDACA9-59AC-4A16-91C5-E52445936EF6}" dt="2025-09-15T12:08:02.270" v="0" actId="478"/>
          <ac:spMkLst>
            <pc:docMk/>
            <pc:sldMk cId="4188318960" sldId="3996"/>
            <ac:spMk id="4" creationId="{B8F5A99A-EA57-C54A-98C4-A9E98B113B66}"/>
          </ac:spMkLst>
        </pc:spChg>
        <pc:spChg chg="del">
          <ac:chgData name="Stapley, Victoria" userId="8e83e6b1-cc1a-46e7-85d2-e34a47d567b6" providerId="ADAL" clId="{E8DDACA9-59AC-4A16-91C5-E52445936EF6}" dt="2025-09-15T12:08:02.270" v="0" actId="478"/>
          <ac:spMkLst>
            <pc:docMk/>
            <pc:sldMk cId="4188318960" sldId="3996"/>
            <ac:spMk id="8" creationId="{6479479F-D070-6705-DB99-EF8AA48EE7AD}"/>
          </ac:spMkLst>
        </pc:spChg>
        <pc:spChg chg="del">
          <ac:chgData name="Stapley, Victoria" userId="8e83e6b1-cc1a-46e7-85d2-e34a47d567b6" providerId="ADAL" clId="{E8DDACA9-59AC-4A16-91C5-E52445936EF6}" dt="2025-09-15T12:08:02.270" v="0" actId="478"/>
          <ac:spMkLst>
            <pc:docMk/>
            <pc:sldMk cId="4188318960" sldId="3996"/>
            <ac:spMk id="13" creationId="{15249E08-50B3-4539-738D-95481E4E295E}"/>
          </ac:spMkLst>
        </pc:spChg>
        <pc:spChg chg="del">
          <ac:chgData name="Stapley, Victoria" userId="8e83e6b1-cc1a-46e7-85d2-e34a47d567b6" providerId="ADAL" clId="{E8DDACA9-59AC-4A16-91C5-E52445936EF6}" dt="2025-09-15T12:08:02.270" v="0" actId="478"/>
          <ac:spMkLst>
            <pc:docMk/>
            <pc:sldMk cId="4188318960" sldId="3996"/>
            <ac:spMk id="14" creationId="{462D18A4-216F-6EB9-102B-41AD45A83E8F}"/>
          </ac:spMkLst>
        </pc:spChg>
        <pc:spChg chg="add mod">
          <ac:chgData name="Stapley, Victoria" userId="8e83e6b1-cc1a-46e7-85d2-e34a47d567b6" providerId="ADAL" clId="{E8DDACA9-59AC-4A16-91C5-E52445936EF6}" dt="2025-09-15T12:08:29.006" v="7" actId="1076"/>
          <ac:spMkLst>
            <pc:docMk/>
            <pc:sldMk cId="4188318960" sldId="3996"/>
            <ac:spMk id="16" creationId="{2141364F-CAFF-48F8-3CD9-5286A7BAA37E}"/>
          </ac:spMkLst>
        </pc:spChg>
        <pc:spChg chg="add mod">
          <ac:chgData name="Stapley, Victoria" userId="8e83e6b1-cc1a-46e7-85d2-e34a47d567b6" providerId="ADAL" clId="{E8DDACA9-59AC-4A16-91C5-E52445936EF6}" dt="2025-09-15T12:08:29.006" v="7" actId="1076"/>
          <ac:spMkLst>
            <pc:docMk/>
            <pc:sldMk cId="4188318960" sldId="3996"/>
            <ac:spMk id="17" creationId="{CBCE74AA-BC38-0DC0-DF8E-CAC394CFCAC2}"/>
          </ac:spMkLst>
        </pc:spChg>
        <pc:spChg chg="add mod">
          <ac:chgData name="Stapley, Victoria" userId="8e83e6b1-cc1a-46e7-85d2-e34a47d567b6" providerId="ADAL" clId="{E8DDACA9-59AC-4A16-91C5-E52445936EF6}" dt="2025-09-15T12:08:29.006" v="7" actId="1076"/>
          <ac:spMkLst>
            <pc:docMk/>
            <pc:sldMk cId="4188318960" sldId="3996"/>
            <ac:spMk id="20" creationId="{274BE3E5-4C1C-CBAD-C92A-415E0D784ABA}"/>
          </ac:spMkLst>
        </pc:spChg>
        <pc:spChg chg="add mod">
          <ac:chgData name="Stapley, Victoria" userId="8e83e6b1-cc1a-46e7-85d2-e34a47d567b6" providerId="ADAL" clId="{E8DDACA9-59AC-4A16-91C5-E52445936EF6}" dt="2025-09-15T12:08:29.006" v="7" actId="1076"/>
          <ac:spMkLst>
            <pc:docMk/>
            <pc:sldMk cId="4188318960" sldId="3996"/>
            <ac:spMk id="22" creationId="{952423CD-AC16-47EF-5304-09EC39C64364}"/>
          </ac:spMkLst>
        </pc:spChg>
        <pc:spChg chg="del">
          <ac:chgData name="Stapley, Victoria" userId="8e83e6b1-cc1a-46e7-85d2-e34a47d567b6" providerId="ADAL" clId="{E8DDACA9-59AC-4A16-91C5-E52445936EF6}" dt="2025-09-15T12:08:02.270" v="0" actId="478"/>
          <ac:spMkLst>
            <pc:docMk/>
            <pc:sldMk cId="4188318960" sldId="3996"/>
            <ac:spMk id="27" creationId="{5587A823-6A34-AE42-A7E6-224AA0C3C49B}"/>
          </ac:spMkLst>
        </pc:spChg>
        <pc:spChg chg="del">
          <ac:chgData name="Stapley, Victoria" userId="8e83e6b1-cc1a-46e7-85d2-e34a47d567b6" providerId="ADAL" clId="{E8DDACA9-59AC-4A16-91C5-E52445936EF6}" dt="2025-09-15T12:08:02.270" v="0" actId="478"/>
          <ac:spMkLst>
            <pc:docMk/>
            <pc:sldMk cId="4188318960" sldId="3996"/>
            <ac:spMk id="29" creationId="{FFF558DA-8885-B046-A9EB-1C7946DB933A}"/>
          </ac:spMkLst>
        </pc:spChg>
        <pc:spChg chg="add mod">
          <ac:chgData name="Stapley, Victoria" userId="8e83e6b1-cc1a-46e7-85d2-e34a47d567b6" providerId="ADAL" clId="{E8DDACA9-59AC-4A16-91C5-E52445936EF6}" dt="2025-09-15T12:08:29.006" v="7" actId="1076"/>
          <ac:spMkLst>
            <pc:docMk/>
            <pc:sldMk cId="4188318960" sldId="3996"/>
            <ac:spMk id="34" creationId="{709554FE-908F-4435-6F01-B205E5EE4562}"/>
          </ac:spMkLst>
        </pc:spChg>
        <pc:spChg chg="mod">
          <ac:chgData name="Stapley, Victoria" userId="8e83e6b1-cc1a-46e7-85d2-e34a47d567b6" providerId="ADAL" clId="{E8DDACA9-59AC-4A16-91C5-E52445936EF6}" dt="2025-09-15T12:08:23.148" v="6" actId="1076"/>
          <ac:spMkLst>
            <pc:docMk/>
            <pc:sldMk cId="4188318960" sldId="3996"/>
            <ac:spMk id="42" creationId="{E29600C7-FC22-76E4-B03C-679A149339FA}"/>
          </ac:spMkLst>
        </pc:spChg>
        <pc:spChg chg="add mod">
          <ac:chgData name="Stapley, Victoria" userId="8e83e6b1-cc1a-46e7-85d2-e34a47d567b6" providerId="ADAL" clId="{E8DDACA9-59AC-4A16-91C5-E52445936EF6}" dt="2025-09-15T12:08:29.006" v="7" actId="1076"/>
          <ac:spMkLst>
            <pc:docMk/>
            <pc:sldMk cId="4188318960" sldId="3996"/>
            <ac:spMk id="45" creationId="{B3FB70DA-3BE8-BA7F-5EAF-6D8494700AED}"/>
          </ac:spMkLst>
        </pc:spChg>
        <pc:spChg chg="add mod">
          <ac:chgData name="Stapley, Victoria" userId="8e83e6b1-cc1a-46e7-85d2-e34a47d567b6" providerId="ADAL" clId="{E8DDACA9-59AC-4A16-91C5-E52445936EF6}" dt="2025-09-15T12:08:29.006" v="7" actId="1076"/>
          <ac:spMkLst>
            <pc:docMk/>
            <pc:sldMk cId="4188318960" sldId="3996"/>
            <ac:spMk id="46" creationId="{F5A08559-4969-6130-FFE9-2A7D0A44100A}"/>
          </ac:spMkLst>
        </pc:spChg>
        <pc:spChg chg="add mod">
          <ac:chgData name="Stapley, Victoria" userId="8e83e6b1-cc1a-46e7-85d2-e34a47d567b6" providerId="ADAL" clId="{E8DDACA9-59AC-4A16-91C5-E52445936EF6}" dt="2025-09-15T12:08:29.006" v="7" actId="1076"/>
          <ac:spMkLst>
            <pc:docMk/>
            <pc:sldMk cId="4188318960" sldId="3996"/>
            <ac:spMk id="47" creationId="{F322B123-4C18-6100-A519-25C0710807EA}"/>
          </ac:spMkLst>
        </pc:spChg>
        <pc:spChg chg="mod">
          <ac:chgData name="Stapley, Victoria" userId="8e83e6b1-cc1a-46e7-85d2-e34a47d567b6" providerId="ADAL" clId="{E8DDACA9-59AC-4A16-91C5-E52445936EF6}" dt="2025-09-15T12:08:23.148" v="6" actId="1076"/>
          <ac:spMkLst>
            <pc:docMk/>
            <pc:sldMk cId="4188318960" sldId="3996"/>
            <ac:spMk id="49" creationId="{37E01379-101C-BCFA-92B9-0D85D9877332}"/>
          </ac:spMkLst>
        </pc:spChg>
        <pc:spChg chg="add mod">
          <ac:chgData name="Stapley, Victoria" userId="8e83e6b1-cc1a-46e7-85d2-e34a47d567b6" providerId="ADAL" clId="{E8DDACA9-59AC-4A16-91C5-E52445936EF6}" dt="2025-09-15T12:08:29.006" v="7" actId="1076"/>
          <ac:spMkLst>
            <pc:docMk/>
            <pc:sldMk cId="4188318960" sldId="3996"/>
            <ac:spMk id="51" creationId="{AB104B9E-0B63-121B-79A4-636206F96102}"/>
          </ac:spMkLst>
        </pc:spChg>
        <pc:spChg chg="mod">
          <ac:chgData name="Stapley, Victoria" userId="8e83e6b1-cc1a-46e7-85d2-e34a47d567b6" providerId="ADAL" clId="{E8DDACA9-59AC-4A16-91C5-E52445936EF6}" dt="2025-09-15T12:08:23.148" v="6" actId="1076"/>
          <ac:spMkLst>
            <pc:docMk/>
            <pc:sldMk cId="4188318960" sldId="3996"/>
            <ac:spMk id="52" creationId="{8731A63D-F75F-ED34-2A59-FCADD1341E2D}"/>
          </ac:spMkLst>
        </pc:spChg>
        <pc:spChg chg="add mod">
          <ac:chgData name="Stapley, Victoria" userId="8e83e6b1-cc1a-46e7-85d2-e34a47d567b6" providerId="ADAL" clId="{E8DDACA9-59AC-4A16-91C5-E52445936EF6}" dt="2025-09-15T12:08:29.006" v="7" actId="1076"/>
          <ac:spMkLst>
            <pc:docMk/>
            <pc:sldMk cId="4188318960" sldId="3996"/>
            <ac:spMk id="53" creationId="{A3F3639F-3201-5958-5352-14DFD7B4E56B}"/>
          </ac:spMkLst>
        </pc:spChg>
        <pc:spChg chg="del">
          <ac:chgData name="Stapley, Victoria" userId="8e83e6b1-cc1a-46e7-85d2-e34a47d567b6" providerId="ADAL" clId="{E8DDACA9-59AC-4A16-91C5-E52445936EF6}" dt="2025-09-15T12:08:02.270" v="0" actId="478"/>
          <ac:spMkLst>
            <pc:docMk/>
            <pc:sldMk cId="4188318960" sldId="3996"/>
            <ac:spMk id="66" creationId="{1C310F87-721C-4F4A-A3B8-9FABC9C427B3}"/>
          </ac:spMkLst>
        </pc:spChg>
        <pc:spChg chg="del">
          <ac:chgData name="Stapley, Victoria" userId="8e83e6b1-cc1a-46e7-85d2-e34a47d567b6" providerId="ADAL" clId="{E8DDACA9-59AC-4A16-91C5-E52445936EF6}" dt="2025-09-15T12:08:02.270" v="0" actId="478"/>
          <ac:spMkLst>
            <pc:docMk/>
            <pc:sldMk cId="4188318960" sldId="3996"/>
            <ac:spMk id="69" creationId="{AF333259-3073-CC4A-973A-164B0A1DC94B}"/>
          </ac:spMkLst>
        </pc:spChg>
        <pc:spChg chg="del">
          <ac:chgData name="Stapley, Victoria" userId="8e83e6b1-cc1a-46e7-85d2-e34a47d567b6" providerId="ADAL" clId="{E8DDACA9-59AC-4A16-91C5-E52445936EF6}" dt="2025-09-15T12:08:02.270" v="0" actId="478"/>
          <ac:spMkLst>
            <pc:docMk/>
            <pc:sldMk cId="4188318960" sldId="3996"/>
            <ac:spMk id="74" creationId="{99A1172F-1FC9-AE4F-8B40-2E155B217465}"/>
          </ac:spMkLst>
        </pc:spChg>
        <pc:picChg chg="del mod">
          <ac:chgData name="Stapley, Victoria" userId="8e83e6b1-cc1a-46e7-85d2-e34a47d567b6" providerId="ADAL" clId="{E8DDACA9-59AC-4A16-91C5-E52445936EF6}" dt="2025-09-15T12:08:17.161" v="4" actId="478"/>
          <ac:picMkLst>
            <pc:docMk/>
            <pc:sldMk cId="4188318960" sldId="3996"/>
            <ac:picMk id="37" creationId="{55F28155-988C-BE4C-AE75-F2A4D7C7F9D8}"/>
          </ac:picMkLst>
        </pc:picChg>
      </pc:sldChg>
      <pc:sldChg chg="addSp delSp modSp mod">
        <pc:chgData name="Stapley, Victoria" userId="8e83e6b1-cc1a-46e7-85d2-e34a47d567b6" providerId="ADAL" clId="{E8DDACA9-59AC-4A16-91C5-E52445936EF6}" dt="2025-09-15T12:11:32.622" v="35" actId="14861"/>
        <pc:sldMkLst>
          <pc:docMk/>
          <pc:sldMk cId="2341429533" sldId="2142532194"/>
        </pc:sldMkLst>
        <pc:picChg chg="mod">
          <ac:chgData name="Stapley, Victoria" userId="8e83e6b1-cc1a-46e7-85d2-e34a47d567b6" providerId="ADAL" clId="{E8DDACA9-59AC-4A16-91C5-E52445936EF6}" dt="2025-09-15T12:10:22.512" v="16" actId="14100"/>
          <ac:picMkLst>
            <pc:docMk/>
            <pc:sldMk cId="2341429533" sldId="2142532194"/>
            <ac:picMk id="6" creationId="{2F4F64F8-692E-BD73-E1DE-33FA2C0DE4A8}"/>
          </ac:picMkLst>
        </pc:picChg>
        <pc:picChg chg="del mod">
          <ac:chgData name="Stapley, Victoria" userId="8e83e6b1-cc1a-46e7-85d2-e34a47d567b6" providerId="ADAL" clId="{E8DDACA9-59AC-4A16-91C5-E52445936EF6}" dt="2025-09-15T12:11:20.530" v="27" actId="478"/>
          <ac:picMkLst>
            <pc:docMk/>
            <pc:sldMk cId="2341429533" sldId="2142532194"/>
            <ac:picMk id="7" creationId="{69DEE2FA-0F1C-D02D-D962-846B80B53405}"/>
          </ac:picMkLst>
        </pc:picChg>
        <pc:picChg chg="add mod modCrop">
          <ac:chgData name="Stapley, Victoria" userId="8e83e6b1-cc1a-46e7-85d2-e34a47d567b6" providerId="ADAL" clId="{E8DDACA9-59AC-4A16-91C5-E52445936EF6}" dt="2025-09-15T12:10:19.616" v="15" actId="14100"/>
          <ac:picMkLst>
            <pc:docMk/>
            <pc:sldMk cId="2341429533" sldId="2142532194"/>
            <ac:picMk id="8" creationId="{E5C0CA3C-A1A6-44AE-8BFA-628C2CC3473C}"/>
          </ac:picMkLst>
        </pc:picChg>
        <pc:picChg chg="add del mod">
          <ac:chgData name="Stapley, Victoria" userId="8e83e6b1-cc1a-46e7-85d2-e34a47d567b6" providerId="ADAL" clId="{E8DDACA9-59AC-4A16-91C5-E52445936EF6}" dt="2025-09-15T12:10:31.836" v="19" actId="478"/>
          <ac:picMkLst>
            <pc:docMk/>
            <pc:sldMk cId="2341429533" sldId="2142532194"/>
            <ac:picMk id="9" creationId="{DB85FD81-BBF5-E009-3A40-7A38D992B067}"/>
          </ac:picMkLst>
        </pc:picChg>
        <pc:picChg chg="add mod modCrop">
          <ac:chgData name="Stapley, Victoria" userId="8e83e6b1-cc1a-46e7-85d2-e34a47d567b6" providerId="ADAL" clId="{E8DDACA9-59AC-4A16-91C5-E52445936EF6}" dt="2025-09-15T12:10:59.783" v="26" actId="14100"/>
          <ac:picMkLst>
            <pc:docMk/>
            <pc:sldMk cId="2341429533" sldId="2142532194"/>
            <ac:picMk id="11" creationId="{00D5CD80-23B3-61F0-4A09-E1F75757BA9D}"/>
          </ac:picMkLst>
        </pc:picChg>
        <pc:picChg chg="add mod">
          <ac:chgData name="Stapley, Victoria" userId="8e83e6b1-cc1a-46e7-85d2-e34a47d567b6" providerId="ADAL" clId="{E8DDACA9-59AC-4A16-91C5-E52445936EF6}" dt="2025-09-15T12:11:32.622" v="35" actId="14861"/>
          <ac:picMkLst>
            <pc:docMk/>
            <pc:sldMk cId="2341429533" sldId="2142532194"/>
            <ac:picMk id="13" creationId="{935E0106-B59D-7751-8C91-E90A066474BC}"/>
          </ac:picMkLst>
        </pc:picChg>
      </pc:sldChg>
      <pc:sldChg chg="addSp delSp modSp mod">
        <pc:chgData name="Stapley, Victoria" userId="8e83e6b1-cc1a-46e7-85d2-e34a47d567b6" providerId="ADAL" clId="{E8DDACA9-59AC-4A16-91C5-E52445936EF6}" dt="2025-09-15T12:12:19.660" v="48" actId="14100"/>
        <pc:sldMkLst>
          <pc:docMk/>
          <pc:sldMk cId="240791140" sldId="2142532195"/>
        </pc:sldMkLst>
        <pc:picChg chg="add mod">
          <ac:chgData name="Stapley, Victoria" userId="8e83e6b1-cc1a-46e7-85d2-e34a47d567b6" providerId="ADAL" clId="{E8DDACA9-59AC-4A16-91C5-E52445936EF6}" dt="2025-09-15T12:11:49.495" v="42" actId="14861"/>
          <ac:picMkLst>
            <pc:docMk/>
            <pc:sldMk cId="240791140" sldId="2142532195"/>
            <ac:picMk id="15" creationId="{C54F6659-ADA0-B5FE-3B69-668A616636C5}"/>
          </ac:picMkLst>
        </pc:picChg>
        <pc:picChg chg="add mod">
          <ac:chgData name="Stapley, Victoria" userId="8e83e6b1-cc1a-46e7-85d2-e34a47d567b6" providerId="ADAL" clId="{E8DDACA9-59AC-4A16-91C5-E52445936EF6}" dt="2025-09-15T12:12:19.660" v="48" actId="14100"/>
          <ac:picMkLst>
            <pc:docMk/>
            <pc:sldMk cId="240791140" sldId="2142532195"/>
            <ac:picMk id="17" creationId="{9B9E8B88-2B01-F375-8F81-5375529261DD}"/>
          </ac:picMkLst>
        </pc:picChg>
        <pc:picChg chg="del mod">
          <ac:chgData name="Stapley, Victoria" userId="8e83e6b1-cc1a-46e7-85d2-e34a47d567b6" providerId="ADAL" clId="{E8DDACA9-59AC-4A16-91C5-E52445936EF6}" dt="2025-09-15T12:11:39.984" v="39" actId="478"/>
          <ac:picMkLst>
            <pc:docMk/>
            <pc:sldMk cId="240791140" sldId="2142532195"/>
            <ac:picMk id="22" creationId="{655956B7-4176-245F-AA6D-952160A60286}"/>
          </ac:picMkLst>
        </pc:picChg>
      </pc:sldChg>
      <pc:sldChg chg="modSp mod">
        <pc:chgData name="Stapley, Victoria" userId="8e83e6b1-cc1a-46e7-85d2-e34a47d567b6" providerId="ADAL" clId="{E8DDACA9-59AC-4A16-91C5-E52445936EF6}" dt="2025-09-15T12:12:33.224" v="49" actId="14100"/>
        <pc:sldMkLst>
          <pc:docMk/>
          <pc:sldMk cId="3111119089" sldId="2142532204"/>
        </pc:sldMkLst>
        <pc:spChg chg="mod">
          <ac:chgData name="Stapley, Victoria" userId="8e83e6b1-cc1a-46e7-85d2-e34a47d567b6" providerId="ADAL" clId="{E8DDACA9-59AC-4A16-91C5-E52445936EF6}" dt="2025-09-15T12:12:33.224" v="49" actId="14100"/>
          <ac:spMkLst>
            <pc:docMk/>
            <pc:sldMk cId="3111119089" sldId="2142532204"/>
            <ac:spMk id="2" creationId="{7EE3E93E-1C4D-0A35-89EE-BBC199E3762C}"/>
          </ac:spMkLst>
        </pc:spChg>
      </pc:sldChg>
    </pc:docChg>
  </pc:docChgLst>
  <pc:docChgLst>
    <pc:chgData name="Stapley, Victoria" userId="8e83e6b1-cc1a-46e7-85d2-e34a47d567b6" providerId="ADAL" clId="{733A0B73-4605-47C0-8742-C28631121749}"/>
    <pc:docChg chg="undo redo custSel addSld delSld modSld sldOrd">
      <pc:chgData name="Stapley, Victoria" userId="8e83e6b1-cc1a-46e7-85d2-e34a47d567b6" providerId="ADAL" clId="{733A0B73-4605-47C0-8742-C28631121749}" dt="2024-07-19T12:33:49.985" v="2942" actId="47"/>
      <pc:docMkLst>
        <pc:docMk/>
      </pc:docMkLst>
      <pc:sldChg chg="add ord">
        <pc:chgData name="Stapley, Victoria" userId="8e83e6b1-cc1a-46e7-85d2-e34a47d567b6" providerId="ADAL" clId="{733A0B73-4605-47C0-8742-C28631121749}" dt="2024-07-17T16:36:27.924" v="2571"/>
        <pc:sldMkLst>
          <pc:docMk/>
          <pc:sldMk cId="4153976952" sldId="264"/>
        </pc:sldMkLst>
      </pc:sldChg>
      <pc:sldChg chg="add del">
        <pc:chgData name="Stapley, Victoria" userId="8e83e6b1-cc1a-46e7-85d2-e34a47d567b6" providerId="ADAL" clId="{733A0B73-4605-47C0-8742-C28631121749}" dt="2024-07-17T15:20:46.043" v="436" actId="47"/>
        <pc:sldMkLst>
          <pc:docMk/>
          <pc:sldMk cId="2390640358" sldId="265"/>
        </pc:sldMkLst>
      </pc:sldChg>
      <pc:sldChg chg="add del">
        <pc:chgData name="Stapley, Victoria" userId="8e83e6b1-cc1a-46e7-85d2-e34a47d567b6" providerId="ADAL" clId="{733A0B73-4605-47C0-8742-C28631121749}" dt="2024-07-17T15:41:31.945" v="902" actId="47"/>
        <pc:sldMkLst>
          <pc:docMk/>
          <pc:sldMk cId="4183654975" sldId="313"/>
        </pc:sldMkLst>
      </pc:sldChg>
      <pc:sldChg chg="modSp add del mod">
        <pc:chgData name="Stapley, Victoria" userId="8e83e6b1-cc1a-46e7-85d2-e34a47d567b6" providerId="ADAL" clId="{733A0B73-4605-47C0-8742-C28631121749}" dt="2024-07-17T15:11:06.249" v="197" actId="47"/>
        <pc:sldMkLst>
          <pc:docMk/>
          <pc:sldMk cId="2958157430" sldId="373"/>
        </pc:sldMkLst>
      </pc:sldChg>
      <pc:sldChg chg="modSp add del mod">
        <pc:chgData name="Stapley, Victoria" userId="8e83e6b1-cc1a-46e7-85d2-e34a47d567b6" providerId="ADAL" clId="{733A0B73-4605-47C0-8742-C28631121749}" dt="2024-07-17T15:27:12.789" v="487" actId="47"/>
        <pc:sldMkLst>
          <pc:docMk/>
          <pc:sldMk cId="359666358" sldId="380"/>
        </pc:sldMkLst>
      </pc:sldChg>
      <pc:sldChg chg="add del ord">
        <pc:chgData name="Stapley, Victoria" userId="8e83e6b1-cc1a-46e7-85d2-e34a47d567b6" providerId="ADAL" clId="{733A0B73-4605-47C0-8742-C28631121749}" dt="2024-07-17T16:41:32.935" v="2691" actId="47"/>
        <pc:sldMkLst>
          <pc:docMk/>
          <pc:sldMk cId="590289152" sldId="395"/>
        </pc:sldMkLst>
      </pc:sldChg>
      <pc:sldChg chg="modSp add del mod">
        <pc:chgData name="Stapley, Victoria" userId="8e83e6b1-cc1a-46e7-85d2-e34a47d567b6" providerId="ADAL" clId="{733A0B73-4605-47C0-8742-C28631121749}" dt="2024-07-17T16:37:00.483" v="2576" actId="47"/>
        <pc:sldMkLst>
          <pc:docMk/>
          <pc:sldMk cId="3077709677" sldId="397"/>
        </pc:sldMkLst>
      </pc:sldChg>
      <pc:sldChg chg="modSp add del mod">
        <pc:chgData name="Stapley, Victoria" userId="8e83e6b1-cc1a-46e7-85d2-e34a47d567b6" providerId="ADAL" clId="{733A0B73-4605-47C0-8742-C28631121749}" dt="2024-07-17T16:38:25.479" v="2594" actId="47"/>
        <pc:sldMkLst>
          <pc:docMk/>
          <pc:sldMk cId="2941749156" sldId="399"/>
        </pc:sldMkLst>
      </pc:sldChg>
      <pc:sldChg chg="modSp add del mod">
        <pc:chgData name="Stapley, Victoria" userId="8e83e6b1-cc1a-46e7-85d2-e34a47d567b6" providerId="ADAL" clId="{733A0B73-4605-47C0-8742-C28631121749}" dt="2024-07-17T16:38:26.421" v="2595" actId="47"/>
        <pc:sldMkLst>
          <pc:docMk/>
          <pc:sldMk cId="319948678" sldId="400"/>
        </pc:sldMkLst>
      </pc:sldChg>
      <pc:sldChg chg="add del">
        <pc:chgData name="Stapley, Victoria" userId="8e83e6b1-cc1a-46e7-85d2-e34a47d567b6" providerId="ADAL" clId="{733A0B73-4605-47C0-8742-C28631121749}" dt="2024-07-17T16:38:27.721" v="2596" actId="47"/>
        <pc:sldMkLst>
          <pc:docMk/>
          <pc:sldMk cId="4167987711" sldId="401"/>
        </pc:sldMkLst>
      </pc:sldChg>
      <pc:sldChg chg="delSp modSp add del mod">
        <pc:chgData name="Stapley, Victoria" userId="8e83e6b1-cc1a-46e7-85d2-e34a47d567b6" providerId="ADAL" clId="{733A0B73-4605-47C0-8742-C28631121749}" dt="2024-07-17T16:39:43.418" v="2612" actId="47"/>
        <pc:sldMkLst>
          <pc:docMk/>
          <pc:sldMk cId="4197673478" sldId="402"/>
        </pc:sldMkLst>
      </pc:sldChg>
      <pc:sldChg chg="add del">
        <pc:chgData name="Stapley, Victoria" userId="8e83e6b1-cc1a-46e7-85d2-e34a47d567b6" providerId="ADAL" clId="{733A0B73-4605-47C0-8742-C28631121749}" dt="2024-07-17T15:41:33.994" v="903" actId="47"/>
        <pc:sldMkLst>
          <pc:docMk/>
          <pc:sldMk cId="2448318755" sldId="409"/>
        </pc:sldMkLst>
      </pc:sldChg>
      <pc:sldChg chg="add del">
        <pc:chgData name="Stapley, Victoria" userId="8e83e6b1-cc1a-46e7-85d2-e34a47d567b6" providerId="ADAL" clId="{733A0B73-4605-47C0-8742-C28631121749}" dt="2024-07-17T15:41:35.326" v="904" actId="47"/>
        <pc:sldMkLst>
          <pc:docMk/>
          <pc:sldMk cId="3158301396" sldId="417"/>
        </pc:sldMkLst>
      </pc:sldChg>
      <pc:sldChg chg="modSp add del mod">
        <pc:chgData name="Stapley, Victoria" userId="8e83e6b1-cc1a-46e7-85d2-e34a47d567b6" providerId="ADAL" clId="{733A0B73-4605-47C0-8742-C28631121749}" dt="2024-07-17T15:30:38.592" v="580" actId="47"/>
        <pc:sldMkLst>
          <pc:docMk/>
          <pc:sldMk cId="3747229576" sldId="418"/>
        </pc:sldMkLst>
      </pc:sldChg>
      <pc:sldChg chg="add del">
        <pc:chgData name="Stapley, Victoria" userId="8e83e6b1-cc1a-46e7-85d2-e34a47d567b6" providerId="ADAL" clId="{733A0B73-4605-47C0-8742-C28631121749}" dt="2024-07-17T15:28:38.650" v="520" actId="47"/>
        <pc:sldMkLst>
          <pc:docMk/>
          <pc:sldMk cId="3473474324" sldId="419"/>
        </pc:sldMkLst>
      </pc:sldChg>
      <pc:sldChg chg="addSp delSp modSp add del mod">
        <pc:chgData name="Stapley, Victoria" userId="8e83e6b1-cc1a-46e7-85d2-e34a47d567b6" providerId="ADAL" clId="{733A0B73-4605-47C0-8742-C28631121749}" dt="2024-07-17T15:32:25.517" v="742" actId="47"/>
        <pc:sldMkLst>
          <pc:docMk/>
          <pc:sldMk cId="3223591172" sldId="420"/>
        </pc:sldMkLst>
      </pc:sldChg>
      <pc:sldChg chg="addSp delSp modSp add del mod">
        <pc:chgData name="Stapley, Victoria" userId="8e83e6b1-cc1a-46e7-85d2-e34a47d567b6" providerId="ADAL" clId="{733A0B73-4605-47C0-8742-C28631121749}" dt="2024-07-17T15:19:05.541" v="289" actId="47"/>
        <pc:sldMkLst>
          <pc:docMk/>
          <pc:sldMk cId="3820622382" sldId="451"/>
        </pc:sldMkLst>
      </pc:sldChg>
      <pc:sldChg chg="add del">
        <pc:chgData name="Stapley, Victoria" userId="8e83e6b1-cc1a-46e7-85d2-e34a47d567b6" providerId="ADAL" clId="{733A0B73-4605-47C0-8742-C28631121749}" dt="2024-07-17T16:29:47.188" v="2316" actId="47"/>
        <pc:sldMkLst>
          <pc:docMk/>
          <pc:sldMk cId="292654026" sldId="454"/>
        </pc:sldMkLst>
      </pc:sldChg>
      <pc:sldChg chg="add del">
        <pc:chgData name="Stapley, Victoria" userId="8e83e6b1-cc1a-46e7-85d2-e34a47d567b6" providerId="ADAL" clId="{733A0B73-4605-47C0-8742-C28631121749}" dt="2024-07-17T15:40:50.324" v="878" actId="47"/>
        <pc:sldMkLst>
          <pc:docMk/>
          <pc:sldMk cId="3384988274" sldId="455"/>
        </pc:sldMkLst>
      </pc:sldChg>
      <pc:sldChg chg="addSp delSp modSp add del mod">
        <pc:chgData name="Stapley, Victoria" userId="8e83e6b1-cc1a-46e7-85d2-e34a47d567b6" providerId="ADAL" clId="{733A0B73-4605-47C0-8742-C28631121749}" dt="2024-07-17T15:32:58.617" v="748" actId="47"/>
        <pc:sldMkLst>
          <pc:docMk/>
          <pc:sldMk cId="1138609724" sldId="457"/>
        </pc:sldMkLst>
      </pc:sldChg>
      <pc:sldChg chg="add del">
        <pc:chgData name="Stapley, Victoria" userId="8e83e6b1-cc1a-46e7-85d2-e34a47d567b6" providerId="ADAL" clId="{733A0B73-4605-47C0-8742-C28631121749}" dt="2024-07-17T16:34:42.195" v="2546" actId="47"/>
        <pc:sldMkLst>
          <pc:docMk/>
          <pc:sldMk cId="3271451262" sldId="459"/>
        </pc:sldMkLst>
      </pc:sldChg>
      <pc:sldChg chg="modSp add del mod">
        <pc:chgData name="Stapley, Victoria" userId="8e83e6b1-cc1a-46e7-85d2-e34a47d567b6" providerId="ADAL" clId="{733A0B73-4605-47C0-8742-C28631121749}" dt="2024-07-17T16:35:41.989" v="2559" actId="47"/>
        <pc:sldMkLst>
          <pc:docMk/>
          <pc:sldMk cId="2441504065" sldId="461"/>
        </pc:sldMkLst>
      </pc:sldChg>
      <pc:sldChg chg="modSp mod">
        <pc:chgData name="Stapley, Victoria" userId="8e83e6b1-cc1a-46e7-85d2-e34a47d567b6" providerId="ADAL" clId="{733A0B73-4605-47C0-8742-C28631121749}" dt="2024-07-17T16:46:57.595" v="2843" actId="20577"/>
        <pc:sldMkLst>
          <pc:docMk/>
          <pc:sldMk cId="2225450433" sldId="2010"/>
        </pc:sldMkLst>
      </pc:sldChg>
      <pc:sldChg chg="modSp add mod ord">
        <pc:chgData name="Stapley, Victoria" userId="8e83e6b1-cc1a-46e7-85d2-e34a47d567b6" providerId="ADAL" clId="{733A0B73-4605-47C0-8742-C28631121749}" dt="2024-07-17T16:02:05.848" v="1330" actId="20577"/>
        <pc:sldMkLst>
          <pc:docMk/>
          <pc:sldMk cId="4188318960" sldId="3996"/>
        </pc:sldMkLst>
      </pc:sldChg>
      <pc:sldChg chg="addSp delSp modSp add mod">
        <pc:chgData name="Stapley, Victoria" userId="8e83e6b1-cc1a-46e7-85d2-e34a47d567b6" providerId="ADAL" clId="{733A0B73-4605-47C0-8742-C28631121749}" dt="2024-07-17T16:01:40.827" v="1327" actId="20577"/>
        <pc:sldMkLst>
          <pc:docMk/>
          <pc:sldMk cId="3284509053" sldId="4019"/>
        </pc:sldMkLst>
      </pc:sldChg>
      <pc:sldChg chg="add del">
        <pc:chgData name="Stapley, Victoria" userId="8e83e6b1-cc1a-46e7-85d2-e34a47d567b6" providerId="ADAL" clId="{733A0B73-4605-47C0-8742-C28631121749}" dt="2024-07-19T12:33:43.855" v="2940" actId="47"/>
        <pc:sldMkLst>
          <pc:docMk/>
          <pc:sldMk cId="2675574499" sldId="5439"/>
        </pc:sldMkLst>
      </pc:sldChg>
      <pc:sldChg chg="addSp delSp modSp del mod ord">
        <pc:chgData name="Stapley, Victoria" userId="8e83e6b1-cc1a-46e7-85d2-e34a47d567b6" providerId="ADAL" clId="{733A0B73-4605-47C0-8742-C28631121749}" dt="2024-07-17T16:03:20.180" v="1388" actId="47"/>
        <pc:sldMkLst>
          <pc:docMk/>
          <pc:sldMk cId="2581874697" sldId="5455"/>
        </pc:sldMkLst>
      </pc:sldChg>
      <pc:sldChg chg="addSp delSp modSp del mod">
        <pc:chgData name="Stapley, Victoria" userId="8e83e6b1-cc1a-46e7-85d2-e34a47d567b6" providerId="ADAL" clId="{733A0B73-4605-47C0-8742-C28631121749}" dt="2024-07-17T16:46:40.952" v="2836" actId="47"/>
        <pc:sldMkLst>
          <pc:docMk/>
          <pc:sldMk cId="3199620096" sldId="5561"/>
        </pc:sldMkLst>
      </pc:sldChg>
      <pc:sldChg chg="addSp delSp modSp del mod">
        <pc:chgData name="Stapley, Victoria" userId="8e83e6b1-cc1a-46e7-85d2-e34a47d567b6" providerId="ADAL" clId="{733A0B73-4605-47C0-8742-C28631121749}" dt="2024-07-17T16:46:42.116" v="2837" actId="47"/>
        <pc:sldMkLst>
          <pc:docMk/>
          <pc:sldMk cId="255682679" sldId="5562"/>
        </pc:sldMkLst>
      </pc:sldChg>
      <pc:sldChg chg="ord">
        <pc:chgData name="Stapley, Victoria" userId="8e83e6b1-cc1a-46e7-85d2-e34a47d567b6" providerId="ADAL" clId="{733A0B73-4605-47C0-8742-C28631121749}" dt="2024-07-17T14:52:54.135" v="51"/>
        <pc:sldMkLst>
          <pc:docMk/>
          <pc:sldMk cId="2410466463" sldId="5571"/>
        </pc:sldMkLst>
      </pc:sldChg>
      <pc:sldChg chg="delSp modSp del mod ord">
        <pc:chgData name="Stapley, Victoria" userId="8e83e6b1-cc1a-46e7-85d2-e34a47d567b6" providerId="ADAL" clId="{733A0B73-4605-47C0-8742-C28631121749}" dt="2024-07-17T16:20:13.271" v="1927" actId="47"/>
        <pc:sldMkLst>
          <pc:docMk/>
          <pc:sldMk cId="3026006134" sldId="5575"/>
        </pc:sldMkLst>
      </pc:sldChg>
      <pc:sldChg chg="addSp delSp modSp mod">
        <pc:chgData name="Stapley, Victoria" userId="8e83e6b1-cc1a-46e7-85d2-e34a47d567b6" providerId="ADAL" clId="{733A0B73-4605-47C0-8742-C28631121749}" dt="2024-07-17T14:46:38.623" v="29" actId="208"/>
        <pc:sldMkLst>
          <pc:docMk/>
          <pc:sldMk cId="4175616602" sldId="5591"/>
        </pc:sldMkLst>
      </pc:sldChg>
      <pc:sldChg chg="del">
        <pc:chgData name="Stapley, Victoria" userId="8e83e6b1-cc1a-46e7-85d2-e34a47d567b6" providerId="ADAL" clId="{733A0B73-4605-47C0-8742-C28631121749}" dt="2024-07-17T14:49:17.306" v="38" actId="47"/>
        <pc:sldMkLst>
          <pc:docMk/>
          <pc:sldMk cId="600167932" sldId="2142532163"/>
        </pc:sldMkLst>
      </pc:sldChg>
      <pc:sldChg chg="modSp del mod ord">
        <pc:chgData name="Stapley, Victoria" userId="8e83e6b1-cc1a-46e7-85d2-e34a47d567b6" providerId="ADAL" clId="{733A0B73-4605-47C0-8742-C28631121749}" dt="2024-07-17T16:03:16.900" v="1387" actId="47"/>
        <pc:sldMkLst>
          <pc:docMk/>
          <pc:sldMk cId="3440396777" sldId="2142532164"/>
        </pc:sldMkLst>
      </pc:sldChg>
      <pc:sldChg chg="modSp mod">
        <pc:chgData name="Stapley, Victoria" userId="8e83e6b1-cc1a-46e7-85d2-e34a47d567b6" providerId="ADAL" clId="{733A0B73-4605-47C0-8742-C28631121749}" dt="2024-07-17T14:46:04.766" v="20" actId="20577"/>
        <pc:sldMkLst>
          <pc:docMk/>
          <pc:sldMk cId="151191911" sldId="2142532165"/>
        </pc:sldMkLst>
      </pc:sldChg>
      <pc:sldChg chg="ord">
        <pc:chgData name="Stapley, Victoria" userId="8e83e6b1-cc1a-46e7-85d2-e34a47d567b6" providerId="ADAL" clId="{733A0B73-4605-47C0-8742-C28631121749}" dt="2024-07-17T16:04:16.700" v="1497"/>
        <pc:sldMkLst>
          <pc:docMk/>
          <pc:sldMk cId="2621770994" sldId="2142532183"/>
        </pc:sldMkLst>
      </pc:sldChg>
      <pc:sldChg chg="modSp new del mod">
        <pc:chgData name="Stapley, Victoria" userId="8e83e6b1-cc1a-46e7-85d2-e34a47d567b6" providerId="ADAL" clId="{733A0B73-4605-47C0-8742-C28631121749}" dt="2024-07-17T16:42:10.929" v="2692" actId="47"/>
        <pc:sldMkLst>
          <pc:docMk/>
          <pc:sldMk cId="3821270135" sldId="2142532184"/>
        </pc:sldMkLst>
      </pc:sldChg>
      <pc:sldChg chg="addSp modSp new mod">
        <pc:chgData name="Stapley, Victoria" userId="8e83e6b1-cc1a-46e7-85d2-e34a47d567b6" providerId="ADAL" clId="{733A0B73-4605-47C0-8742-C28631121749}" dt="2024-07-17T16:27:11.259" v="2240" actId="5793"/>
        <pc:sldMkLst>
          <pc:docMk/>
          <pc:sldMk cId="1141915576" sldId="2142532185"/>
        </pc:sldMkLst>
      </pc:sldChg>
      <pc:sldChg chg="addSp delSp modSp new mod">
        <pc:chgData name="Stapley, Victoria" userId="8e83e6b1-cc1a-46e7-85d2-e34a47d567b6" providerId="ADAL" clId="{733A0B73-4605-47C0-8742-C28631121749}" dt="2024-07-17T15:27:07.378" v="486" actId="1076"/>
        <pc:sldMkLst>
          <pc:docMk/>
          <pc:sldMk cId="2120169910" sldId="2142532186"/>
        </pc:sldMkLst>
      </pc:sldChg>
      <pc:sldChg chg="addSp modSp new del mod">
        <pc:chgData name="Stapley, Victoria" userId="8e83e6b1-cc1a-46e7-85d2-e34a47d567b6" providerId="ADAL" clId="{733A0B73-4605-47C0-8742-C28631121749}" dt="2024-07-19T12:33:48.642" v="2941" actId="47"/>
        <pc:sldMkLst>
          <pc:docMk/>
          <pc:sldMk cId="3385224469" sldId="2142532187"/>
        </pc:sldMkLst>
      </pc:sldChg>
      <pc:sldChg chg="addSp modSp add del mod">
        <pc:chgData name="Stapley, Victoria" userId="8e83e6b1-cc1a-46e7-85d2-e34a47d567b6" providerId="ADAL" clId="{733A0B73-4605-47C0-8742-C28631121749}" dt="2024-07-19T12:33:49.985" v="2942" actId="47"/>
        <pc:sldMkLst>
          <pc:docMk/>
          <pc:sldMk cId="4052421558" sldId="2142532188"/>
        </pc:sldMkLst>
      </pc:sldChg>
      <pc:sldChg chg="addSp delSp modSp new mod">
        <pc:chgData name="Stapley, Victoria" userId="8e83e6b1-cc1a-46e7-85d2-e34a47d567b6" providerId="ADAL" clId="{733A0B73-4605-47C0-8742-C28631121749}" dt="2024-07-17T15:36:05.579" v="799" actId="404"/>
        <pc:sldMkLst>
          <pc:docMk/>
          <pc:sldMk cId="991171128" sldId="2142532189"/>
        </pc:sldMkLst>
      </pc:sldChg>
      <pc:sldChg chg="addSp modSp new mod">
        <pc:chgData name="Stapley, Victoria" userId="8e83e6b1-cc1a-46e7-85d2-e34a47d567b6" providerId="ADAL" clId="{733A0B73-4605-47C0-8742-C28631121749}" dt="2024-07-17T16:27:45.009" v="2241" actId="20577"/>
        <pc:sldMkLst>
          <pc:docMk/>
          <pc:sldMk cId="4170526533" sldId="2142532190"/>
        </pc:sldMkLst>
      </pc:sldChg>
      <pc:sldChg chg="new del">
        <pc:chgData name="Stapley, Victoria" userId="8e83e6b1-cc1a-46e7-85d2-e34a47d567b6" providerId="ADAL" clId="{733A0B73-4605-47C0-8742-C28631121749}" dt="2024-07-17T15:40:38.933" v="846" actId="47"/>
        <pc:sldMkLst>
          <pc:docMk/>
          <pc:sldMk cId="4120485198" sldId="2142532191"/>
        </pc:sldMkLst>
      </pc:sldChg>
      <pc:sldChg chg="modSp new mod">
        <pc:chgData name="Stapley, Victoria" userId="8e83e6b1-cc1a-46e7-85d2-e34a47d567b6" providerId="ADAL" clId="{733A0B73-4605-47C0-8742-C28631121749}" dt="2024-07-17T15:41:05.327" v="899" actId="20577"/>
        <pc:sldMkLst>
          <pc:docMk/>
          <pc:sldMk cId="3875244132" sldId="2142532192"/>
        </pc:sldMkLst>
      </pc:sldChg>
      <pc:sldChg chg="addSp modSp new mod">
        <pc:chgData name="Stapley, Victoria" userId="8e83e6b1-cc1a-46e7-85d2-e34a47d567b6" providerId="ADAL" clId="{733A0B73-4605-47C0-8742-C28631121749}" dt="2024-07-17T16:28:14.721" v="2282" actId="20577"/>
        <pc:sldMkLst>
          <pc:docMk/>
          <pc:sldMk cId="589686949" sldId="2142532193"/>
        </pc:sldMkLst>
      </pc:sldChg>
      <pc:sldChg chg="new del">
        <pc:chgData name="Stapley, Victoria" userId="8e83e6b1-cc1a-46e7-85d2-e34a47d567b6" providerId="ADAL" clId="{733A0B73-4605-47C0-8742-C28631121749}" dt="2024-07-17T16:01:51.268" v="1328" actId="47"/>
        <pc:sldMkLst>
          <pc:docMk/>
          <pc:sldMk cId="2046138476" sldId="2142532194"/>
        </pc:sldMkLst>
      </pc:sldChg>
      <pc:sldChg chg="addSp delSp modSp new mod">
        <pc:chgData name="Stapley, Victoria" userId="8e83e6b1-cc1a-46e7-85d2-e34a47d567b6" providerId="ADAL" clId="{733A0B73-4605-47C0-8742-C28631121749}" dt="2024-07-17T16:28:47.378" v="2285" actId="20577"/>
        <pc:sldMkLst>
          <pc:docMk/>
          <pc:sldMk cId="2341429533" sldId="2142532194"/>
        </pc:sldMkLst>
      </pc:sldChg>
      <pc:sldChg chg="addSp modSp new mod">
        <pc:chgData name="Stapley, Victoria" userId="8e83e6b1-cc1a-46e7-85d2-e34a47d567b6" providerId="ADAL" clId="{733A0B73-4605-47C0-8742-C28631121749}" dt="2024-07-17T16:22:19.566" v="1939" actId="14861"/>
        <pc:sldMkLst>
          <pc:docMk/>
          <pc:sldMk cId="240791140" sldId="2142532195"/>
        </pc:sldMkLst>
      </pc:sldChg>
      <pc:sldChg chg="addSp modSp new mod ord">
        <pc:chgData name="Stapley, Victoria" userId="8e83e6b1-cc1a-46e7-85d2-e34a47d567b6" providerId="ADAL" clId="{733A0B73-4605-47C0-8742-C28631121749}" dt="2024-07-17T16:32:41.556" v="2476"/>
        <pc:sldMkLst>
          <pc:docMk/>
          <pc:sldMk cId="4274430305" sldId="2142532196"/>
        </pc:sldMkLst>
      </pc:sldChg>
      <pc:sldChg chg="addSp modSp new mod ord">
        <pc:chgData name="Stapley, Victoria" userId="8e83e6b1-cc1a-46e7-85d2-e34a47d567b6" providerId="ADAL" clId="{733A0B73-4605-47C0-8742-C28631121749}" dt="2024-07-19T12:31:12.468" v="2939" actId="20577"/>
        <pc:sldMkLst>
          <pc:docMk/>
          <pc:sldMk cId="1177374264" sldId="2142532197"/>
        </pc:sldMkLst>
      </pc:sldChg>
      <pc:sldChg chg="modSp new mod">
        <pc:chgData name="Stapley, Victoria" userId="8e83e6b1-cc1a-46e7-85d2-e34a47d567b6" providerId="ADAL" clId="{733A0B73-4605-47C0-8742-C28631121749}" dt="2024-07-17T16:33:30.617" v="2538" actId="20577"/>
        <pc:sldMkLst>
          <pc:docMk/>
          <pc:sldMk cId="326000133" sldId="2142532198"/>
        </pc:sldMkLst>
      </pc:sldChg>
      <pc:sldChg chg="addSp modSp new mod">
        <pc:chgData name="Stapley, Victoria" userId="8e83e6b1-cc1a-46e7-85d2-e34a47d567b6" providerId="ADAL" clId="{733A0B73-4605-47C0-8742-C28631121749}" dt="2024-07-17T16:34:40.228" v="2545" actId="14100"/>
        <pc:sldMkLst>
          <pc:docMk/>
          <pc:sldMk cId="3590119468" sldId="2142532199"/>
        </pc:sldMkLst>
      </pc:sldChg>
      <pc:sldChg chg="addSp modSp new add del mod">
        <pc:chgData name="Stapley, Victoria" userId="8e83e6b1-cc1a-46e7-85d2-e34a47d567b6" providerId="ADAL" clId="{733A0B73-4605-47C0-8742-C28631121749}" dt="2024-07-17T16:35:40.257" v="2558" actId="47"/>
        <pc:sldMkLst>
          <pc:docMk/>
          <pc:sldMk cId="2614264817" sldId="2142532200"/>
        </pc:sldMkLst>
      </pc:sldChg>
      <pc:sldChg chg="addSp modSp new mod">
        <pc:chgData name="Stapley, Victoria" userId="8e83e6b1-cc1a-46e7-85d2-e34a47d567b6" providerId="ADAL" clId="{733A0B73-4605-47C0-8742-C28631121749}" dt="2024-07-17T16:36:55.133" v="2575" actId="207"/>
        <pc:sldMkLst>
          <pc:docMk/>
          <pc:sldMk cId="2382692570" sldId="2142532201"/>
        </pc:sldMkLst>
      </pc:sldChg>
      <pc:sldChg chg="add del">
        <pc:chgData name="Stapley, Victoria" userId="8e83e6b1-cc1a-46e7-85d2-e34a47d567b6" providerId="ADAL" clId="{733A0B73-4605-47C0-8742-C28631121749}" dt="2024-07-17T16:36:05.233" v="2563" actId="47"/>
        <pc:sldMkLst>
          <pc:docMk/>
          <pc:sldMk cId="3524153719" sldId="2142532201"/>
        </pc:sldMkLst>
      </pc:sldChg>
      <pc:sldChg chg="add del">
        <pc:chgData name="Stapley, Victoria" userId="8e83e6b1-cc1a-46e7-85d2-e34a47d567b6" providerId="ADAL" clId="{733A0B73-4605-47C0-8742-C28631121749}" dt="2024-07-17T16:36:02.419" v="2562"/>
        <pc:sldMkLst>
          <pc:docMk/>
          <pc:sldMk cId="975689108" sldId="2142532202"/>
        </pc:sldMkLst>
      </pc:sldChg>
      <pc:sldChg chg="addSp modSp add mod">
        <pc:chgData name="Stapley, Victoria" userId="8e83e6b1-cc1a-46e7-85d2-e34a47d567b6" providerId="ADAL" clId="{733A0B73-4605-47C0-8742-C28631121749}" dt="2024-07-17T16:37:46.431" v="2580" actId="14100"/>
        <pc:sldMkLst>
          <pc:docMk/>
          <pc:sldMk cId="1760307657" sldId="2142532202"/>
        </pc:sldMkLst>
      </pc:sldChg>
      <pc:sldChg chg="addSp modSp add mod">
        <pc:chgData name="Stapley, Victoria" userId="8e83e6b1-cc1a-46e7-85d2-e34a47d567b6" providerId="ADAL" clId="{733A0B73-4605-47C0-8742-C28631121749}" dt="2024-07-17T16:37:54.427" v="2584" actId="14100"/>
        <pc:sldMkLst>
          <pc:docMk/>
          <pc:sldMk cId="4054268388" sldId="2142532203"/>
        </pc:sldMkLst>
      </pc:sldChg>
      <pc:sldChg chg="addSp modSp add mod">
        <pc:chgData name="Stapley, Victoria" userId="8e83e6b1-cc1a-46e7-85d2-e34a47d567b6" providerId="ADAL" clId="{733A0B73-4605-47C0-8742-C28631121749}" dt="2024-07-17T16:38:18.101" v="2593" actId="14100"/>
        <pc:sldMkLst>
          <pc:docMk/>
          <pc:sldMk cId="3111119089" sldId="2142532204"/>
        </pc:sldMkLst>
      </pc:sldChg>
      <pc:sldChg chg="addSp modSp add del mod">
        <pc:chgData name="Stapley, Victoria" userId="8e83e6b1-cc1a-46e7-85d2-e34a47d567b6" providerId="ADAL" clId="{733A0B73-4605-47C0-8742-C28631121749}" dt="2024-07-17T16:39:18.315" v="2606" actId="47"/>
        <pc:sldMkLst>
          <pc:docMk/>
          <pc:sldMk cId="1591600859" sldId="2142532205"/>
        </pc:sldMkLst>
      </pc:sldChg>
      <pc:sldChg chg="addSp modSp add mod">
        <pc:chgData name="Stapley, Victoria" userId="8e83e6b1-cc1a-46e7-85d2-e34a47d567b6" providerId="ADAL" clId="{733A0B73-4605-47C0-8742-C28631121749}" dt="2024-07-17T16:39:49.236" v="2613" actId="1076"/>
        <pc:sldMkLst>
          <pc:docMk/>
          <pc:sldMk cId="1771011507" sldId="2142532206"/>
        </pc:sldMkLst>
      </pc:sldChg>
      <pc:sldChg chg="addSp modSp new mod">
        <pc:chgData name="Stapley, Victoria" userId="8e83e6b1-cc1a-46e7-85d2-e34a47d567b6" providerId="ADAL" clId="{733A0B73-4605-47C0-8742-C28631121749}" dt="2024-07-17T16:41:29.750" v="2690" actId="27636"/>
        <pc:sldMkLst>
          <pc:docMk/>
          <pc:sldMk cId="2262139061" sldId="2142532207"/>
        </pc:sldMkLst>
      </pc:sldChg>
      <pc:sldMasterChg chg="delSldLayout">
        <pc:chgData name="Stapley, Victoria" userId="8e83e6b1-cc1a-46e7-85d2-e34a47d567b6" providerId="ADAL" clId="{733A0B73-4605-47C0-8742-C28631121749}" dt="2024-07-17T15:27:12.789" v="487" actId="47"/>
        <pc:sldMasterMkLst>
          <pc:docMk/>
          <pc:sldMasterMk cId="3456358325" sldId="2147483697"/>
        </pc:sldMasterMkLst>
        <pc:sldLayoutChg chg="del">
          <pc:chgData name="Stapley, Victoria" userId="8e83e6b1-cc1a-46e7-85d2-e34a47d567b6" providerId="ADAL" clId="{733A0B73-4605-47C0-8742-C28631121749}" dt="2024-07-17T15:27:12.789" v="487" actId="47"/>
          <pc:sldLayoutMkLst>
            <pc:docMk/>
            <pc:sldMasterMk cId="3456358325" sldId="2147483697"/>
            <pc:sldLayoutMk cId="3473672354" sldId="214748370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0AFDB1-89BF-4EA7-8638-E758087E6A09}" type="datetimeFigureOut">
              <a:rPr lang="en-GB" smtClean="0"/>
              <a:t>15/09/2025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885AB7-F8C0-4B0F-B7E3-033B155C33FE}" type="slidenum">
              <a:rPr lang="en-GB" smtClean="0"/>
              <a:t>‹#›</a:t>
            </a:fld>
            <a:endParaRPr lang="en-GB"/>
          </a:p>
        </p:txBody>
      </p:sp>
    </p:spTree>
    <p:extLst>
      <p:ext uri="{BB962C8B-B14F-4D97-AF65-F5344CB8AC3E}">
        <p14:creationId xmlns:p14="http://schemas.microsoft.com/office/powerpoint/2010/main" val="3236233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5.pn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1.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Master" Target="../slideMasters/slideMaster2.xml"/><Relationship Id="rId4" Type="http://schemas.openxmlformats.org/officeDocument/2006/relationships/image" Target="../media/image1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Master" Target="../slideMasters/slideMaster2.xml"/><Relationship Id="rId4" Type="http://schemas.openxmlformats.org/officeDocument/2006/relationships/image" Target="../media/image38.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20" name="Picture 19" descr="A colorful dotted wave on a black background&#10;&#10;Description automatically generated">
            <a:extLst>
              <a:ext uri="{FF2B5EF4-FFF2-40B4-BE49-F238E27FC236}">
                <a16:creationId xmlns:a16="http://schemas.microsoft.com/office/drawing/2014/main" id="{D12A81AE-BC02-2125-A7FA-0CA0F237A580}"/>
              </a:ext>
            </a:extLst>
          </p:cNvPr>
          <p:cNvPicPr>
            <a:picLocks noChangeAspect="1"/>
          </p:cNvPicPr>
          <p:nvPr userDrawn="1"/>
        </p:nvPicPr>
        <p:blipFill>
          <a:blip r:embed="rId2"/>
          <a:stretch>
            <a:fillRect/>
          </a:stretch>
        </p:blipFill>
        <p:spPr>
          <a:xfrm>
            <a:off x="-1" y="0"/>
            <a:ext cx="12192000" cy="6858000"/>
          </a:xfrm>
          <a:prstGeom prst="rect">
            <a:avLst/>
          </a:prstGeom>
        </p:spPr>
      </p:pic>
      <p:pic>
        <p:nvPicPr>
          <p:cNvPr id="17" name="Picture 16">
            <a:extLst>
              <a:ext uri="{FF2B5EF4-FFF2-40B4-BE49-F238E27FC236}">
                <a16:creationId xmlns:a16="http://schemas.microsoft.com/office/drawing/2014/main" id="{21E084D9-38B0-FE46-CAAD-378B2AFE23EC}"/>
              </a:ext>
            </a:extLst>
          </p:cNvPr>
          <p:cNvPicPr>
            <a:picLocks noChangeAspect="1"/>
          </p:cNvPicPr>
          <p:nvPr userDrawn="1"/>
        </p:nvPicPr>
        <p:blipFill>
          <a:blip r:embed="rId3"/>
          <a:stretch>
            <a:fillRect/>
          </a:stretch>
        </p:blipFill>
        <p:spPr>
          <a:xfrm>
            <a:off x="-1" y="0"/>
            <a:ext cx="12395201" cy="6858000"/>
          </a:xfrm>
          <a:prstGeom prst="rect">
            <a:avLst/>
          </a:prstGeom>
        </p:spPr>
      </p:pic>
      <p:pic>
        <p:nvPicPr>
          <p:cNvPr id="18" name="Picture 17">
            <a:extLst>
              <a:ext uri="{FF2B5EF4-FFF2-40B4-BE49-F238E27FC236}">
                <a16:creationId xmlns:a16="http://schemas.microsoft.com/office/drawing/2014/main" id="{16FD81B6-FD6C-4AC3-329B-3AE93CDE6C47}"/>
              </a:ext>
            </a:extLst>
          </p:cNvPr>
          <p:cNvPicPr>
            <a:picLocks noChangeAspect="1"/>
          </p:cNvPicPr>
          <p:nvPr userDrawn="1"/>
        </p:nvPicPr>
        <p:blipFill>
          <a:blip r:embed="rId4"/>
          <a:stretch>
            <a:fillRect/>
          </a:stretch>
        </p:blipFill>
        <p:spPr>
          <a:xfrm>
            <a:off x="10222089" y="5118511"/>
            <a:ext cx="553020" cy="747834"/>
          </a:xfrm>
          <a:prstGeom prst="rect">
            <a:avLst/>
          </a:prstGeom>
        </p:spPr>
      </p:pic>
    </p:spTree>
    <p:extLst>
      <p:ext uri="{BB962C8B-B14F-4D97-AF65-F5344CB8AC3E}">
        <p14:creationId xmlns:p14="http://schemas.microsoft.com/office/powerpoint/2010/main" val="24237322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vider_slide_Kensingt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B2E5C6-1C2A-C466-5578-DBE4A50DB8C1}"/>
              </a:ext>
            </a:extLst>
          </p:cNvPr>
          <p:cNvPicPr>
            <a:picLocks noChangeAspect="1"/>
          </p:cNvPicPr>
          <p:nvPr userDrawn="1"/>
        </p:nvPicPr>
        <p:blipFill>
          <a:blip r:embed="rId2"/>
          <a:stretch>
            <a:fillRect/>
          </a:stretch>
        </p:blipFill>
        <p:spPr>
          <a:xfrm>
            <a:off x="0" y="-3639"/>
            <a:ext cx="12192000" cy="6858000"/>
          </a:xfrm>
          <a:prstGeom prst="rect">
            <a:avLst/>
          </a:prstGeom>
        </p:spPr>
      </p:pic>
      <p:pic>
        <p:nvPicPr>
          <p:cNvPr id="7" name="Picture 6" descr="A blue and white curved line&#10;&#10;Description automatically generated">
            <a:extLst>
              <a:ext uri="{FF2B5EF4-FFF2-40B4-BE49-F238E27FC236}">
                <a16:creationId xmlns:a16="http://schemas.microsoft.com/office/drawing/2014/main" id="{2EBDB96D-9DCE-DCC1-FB8D-624003ABBA7D}"/>
              </a:ext>
            </a:extLst>
          </p:cNvPr>
          <p:cNvPicPr>
            <a:picLocks noChangeAspect="1"/>
          </p:cNvPicPr>
          <p:nvPr userDrawn="1"/>
        </p:nvPicPr>
        <p:blipFill>
          <a:blip r:embed="rId3"/>
          <a:stretch>
            <a:fillRect/>
          </a:stretch>
        </p:blipFill>
        <p:spPr>
          <a:xfrm>
            <a:off x="0" y="3639"/>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D053FA91-2433-E21A-D5C2-32F48F10E3AD}"/>
              </a:ext>
            </a:extLst>
          </p:cNvPr>
          <p:cNvPicPr>
            <a:picLocks noChangeAspect="1"/>
          </p:cNvPicPr>
          <p:nvPr userDrawn="1"/>
        </p:nvPicPr>
        <p:blipFill>
          <a:blip r:embed="rId4"/>
          <a:stretch>
            <a:fillRect/>
          </a:stretch>
        </p:blipFill>
        <p:spPr>
          <a:xfrm>
            <a:off x="-1" y="0"/>
            <a:ext cx="12191999" cy="6857999"/>
          </a:xfrm>
          <a:prstGeom prst="rect">
            <a:avLst/>
          </a:prstGeom>
        </p:spPr>
      </p:pic>
    </p:spTree>
    <p:extLst>
      <p:ext uri="{BB962C8B-B14F-4D97-AF65-F5344CB8AC3E}">
        <p14:creationId xmlns:p14="http://schemas.microsoft.com/office/powerpoint/2010/main" val="20657141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41D0-B5B7-BA02-9ECC-46F3B3729706}"/>
              </a:ext>
            </a:extLst>
          </p:cNvPr>
          <p:cNvSpPr>
            <a:spLocks noGrp="1"/>
          </p:cNvSpPr>
          <p:nvPr>
            <p:ph type="title"/>
          </p:nvPr>
        </p:nvSpPr>
        <p:spPr/>
        <p:txBody>
          <a:bodyPr>
            <a:normAutofit/>
          </a:bodyPr>
          <a:lstStyle>
            <a:lvl1pPr>
              <a:defRPr sz="3500" b="1" i="1" baseline="0"/>
            </a:lvl1pPr>
          </a:lstStyle>
          <a:p>
            <a:r>
              <a:rPr lang="en-GB" dirty="0"/>
              <a:t>Click to edit Master title style</a:t>
            </a:r>
          </a:p>
        </p:txBody>
      </p:sp>
      <p:sp>
        <p:nvSpPr>
          <p:cNvPr id="3" name="Content Placeholder 2">
            <a:extLst>
              <a:ext uri="{FF2B5EF4-FFF2-40B4-BE49-F238E27FC236}">
                <a16:creationId xmlns:a16="http://schemas.microsoft.com/office/drawing/2014/main" id="{4B2036C0-E9E8-B9FC-189D-163121F6ECD1}"/>
              </a:ext>
            </a:extLst>
          </p:cNvPr>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p:txBody>
      </p:sp>
      <p:pic>
        <p:nvPicPr>
          <p:cNvPr id="7" name="Picture 6" descr="A black screen with a black background&#10;&#10;Description automatically generated">
            <a:extLst>
              <a:ext uri="{FF2B5EF4-FFF2-40B4-BE49-F238E27FC236}">
                <a16:creationId xmlns:a16="http://schemas.microsoft.com/office/drawing/2014/main" id="{43B7C473-B59F-3422-64A0-4442FEA8C14F}"/>
              </a:ext>
            </a:extLst>
          </p:cNvPr>
          <p:cNvPicPr>
            <a:picLocks noChangeAspect="1"/>
          </p:cNvPicPr>
          <p:nvPr userDrawn="1"/>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3021833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6C1E98-650D-7A40-0399-6823275F2712}"/>
              </a:ext>
            </a:extLst>
          </p:cNvPr>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p:txBody>
      </p:sp>
      <p:sp>
        <p:nvSpPr>
          <p:cNvPr id="4" name="Content Placeholder 3">
            <a:extLst>
              <a:ext uri="{FF2B5EF4-FFF2-40B4-BE49-F238E27FC236}">
                <a16:creationId xmlns:a16="http://schemas.microsoft.com/office/drawing/2014/main" id="{5E7DD542-AB39-D0A8-DDA6-11371AA52EEB}"/>
              </a:ext>
            </a:extLst>
          </p:cNvPr>
          <p:cNvSpPr>
            <a:spLocks noGrp="1"/>
          </p:cNvSpPr>
          <p:nvPr>
            <p:ph sz="half" idx="2"/>
          </p:nvPr>
        </p:nvSpPr>
        <p:spPr>
          <a:xfrm>
            <a:off x="6172200" y="1825625"/>
            <a:ext cx="5181600" cy="4351338"/>
          </a:xfrm>
        </p:spPr>
        <p:txBody>
          <a:bodyPr/>
          <a:lstStyle/>
          <a:p>
            <a:pPr lvl="0"/>
            <a:r>
              <a:rPr lang="en-GB" dirty="0"/>
              <a:t>Click to edit Master text styles</a:t>
            </a:r>
          </a:p>
          <a:p>
            <a:pPr lvl="1"/>
            <a:r>
              <a:rPr lang="en-GB" dirty="0"/>
              <a:t>Second level</a:t>
            </a:r>
          </a:p>
          <a:p>
            <a:pPr lvl="2"/>
            <a:r>
              <a:rPr lang="en-GB" dirty="0"/>
              <a:t>Third level</a:t>
            </a:r>
          </a:p>
        </p:txBody>
      </p:sp>
      <p:sp>
        <p:nvSpPr>
          <p:cNvPr id="8" name="Title 1">
            <a:extLst>
              <a:ext uri="{FF2B5EF4-FFF2-40B4-BE49-F238E27FC236}">
                <a16:creationId xmlns:a16="http://schemas.microsoft.com/office/drawing/2014/main" id="{852C8EFE-0150-4BE1-B655-FC8BBF66C26A}"/>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9" name="Picture 8" descr="A black screen with a black background&#10;&#10;Description automatically generated">
            <a:extLst>
              <a:ext uri="{FF2B5EF4-FFF2-40B4-BE49-F238E27FC236}">
                <a16:creationId xmlns:a16="http://schemas.microsoft.com/office/drawing/2014/main" id="{3F323C59-58F0-25E5-5A3D-1A9505B66448}"/>
              </a:ext>
            </a:extLst>
          </p:cNvPr>
          <p:cNvPicPr>
            <a:picLocks noChangeAspect="1"/>
          </p:cNvPicPr>
          <p:nvPr userDrawn="1"/>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1942603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5A385E-D15C-366D-5F0E-92888BE24F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FEF04B8-DE54-8D08-3F4E-4DC04340CCA8}"/>
              </a:ext>
            </a:extLst>
          </p:cNvPr>
          <p:cNvSpPr>
            <a:spLocks noGrp="1"/>
          </p:cNvSpPr>
          <p:nvPr>
            <p:ph sz="half" idx="2"/>
          </p:nvPr>
        </p:nvSpPr>
        <p:spPr>
          <a:xfrm>
            <a:off x="839788" y="2505075"/>
            <a:ext cx="5157787" cy="3684588"/>
          </a:xfrm>
        </p:spPr>
        <p:txBody>
          <a:bodyPr/>
          <a:lstStyle/>
          <a:p>
            <a:pPr lvl="0"/>
            <a:r>
              <a:rPr lang="en-GB" dirty="0"/>
              <a:t>Click to edit Master text styles</a:t>
            </a:r>
          </a:p>
          <a:p>
            <a:pPr lvl="1"/>
            <a:r>
              <a:rPr lang="en-GB" dirty="0"/>
              <a:t>Second level</a:t>
            </a:r>
          </a:p>
          <a:p>
            <a:pPr lvl="2"/>
            <a:r>
              <a:rPr lang="en-GB" dirty="0"/>
              <a:t>Third level</a:t>
            </a:r>
          </a:p>
        </p:txBody>
      </p:sp>
      <p:sp>
        <p:nvSpPr>
          <p:cNvPr id="5" name="Text Placeholder 4">
            <a:extLst>
              <a:ext uri="{FF2B5EF4-FFF2-40B4-BE49-F238E27FC236}">
                <a16:creationId xmlns:a16="http://schemas.microsoft.com/office/drawing/2014/main" id="{137B0B54-A545-9896-F862-FFEC8A19F2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6E12AB-3D48-F050-3D18-13F8886D4EEF}"/>
              </a:ext>
            </a:extLst>
          </p:cNvPr>
          <p:cNvSpPr>
            <a:spLocks noGrp="1"/>
          </p:cNvSpPr>
          <p:nvPr>
            <p:ph sz="quarter" idx="4"/>
          </p:nvPr>
        </p:nvSpPr>
        <p:spPr>
          <a:xfrm>
            <a:off x="6172200" y="2505075"/>
            <a:ext cx="5183188" cy="3684588"/>
          </a:xfrm>
        </p:spPr>
        <p:txBody>
          <a:bodyPr/>
          <a:lstStyle/>
          <a:p>
            <a:pPr lvl="0"/>
            <a:r>
              <a:rPr lang="en-GB" dirty="0"/>
              <a:t>Click to edit Master text styles</a:t>
            </a:r>
          </a:p>
          <a:p>
            <a:pPr lvl="1"/>
            <a:r>
              <a:rPr lang="en-GB" dirty="0"/>
              <a:t>Second level</a:t>
            </a:r>
          </a:p>
          <a:p>
            <a:pPr lvl="2"/>
            <a:r>
              <a:rPr lang="en-GB" dirty="0"/>
              <a:t>Third level</a:t>
            </a:r>
          </a:p>
        </p:txBody>
      </p:sp>
      <p:sp>
        <p:nvSpPr>
          <p:cNvPr id="10" name="Title 1">
            <a:extLst>
              <a:ext uri="{FF2B5EF4-FFF2-40B4-BE49-F238E27FC236}">
                <a16:creationId xmlns:a16="http://schemas.microsoft.com/office/drawing/2014/main" id="{DE7D9723-08EF-D718-CEBC-738648479438}"/>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11" name="Picture 10" descr="A black screen with a black background&#10;&#10;Description automatically generated">
            <a:extLst>
              <a:ext uri="{FF2B5EF4-FFF2-40B4-BE49-F238E27FC236}">
                <a16:creationId xmlns:a16="http://schemas.microsoft.com/office/drawing/2014/main" id="{D8F7BFF7-8877-E9B6-AA6D-7C3F95B970BE}"/>
              </a:ext>
            </a:extLst>
          </p:cNvPr>
          <p:cNvPicPr>
            <a:picLocks noChangeAspect="1"/>
          </p:cNvPicPr>
          <p:nvPr userDrawn="1"/>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21963527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343D8A6-246C-F185-3348-762BEBC0B94E}"/>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7" name="Picture 6" descr="A black screen with a black background&#10;&#10;Description automatically generated">
            <a:extLst>
              <a:ext uri="{FF2B5EF4-FFF2-40B4-BE49-F238E27FC236}">
                <a16:creationId xmlns:a16="http://schemas.microsoft.com/office/drawing/2014/main" id="{11B573F4-0DCC-50DE-82D2-A9772558EB4E}"/>
              </a:ext>
            </a:extLst>
          </p:cNvPr>
          <p:cNvPicPr>
            <a:picLocks noChangeAspect="1"/>
          </p:cNvPicPr>
          <p:nvPr userDrawn="1"/>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3794622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black screen with a black background&#10;&#10;Description automatically generated">
            <a:extLst>
              <a:ext uri="{FF2B5EF4-FFF2-40B4-BE49-F238E27FC236}">
                <a16:creationId xmlns:a16="http://schemas.microsoft.com/office/drawing/2014/main" id="{437307AE-CC90-A056-CE9A-498A6845732D}"/>
              </a:ext>
            </a:extLst>
          </p:cNvPr>
          <p:cNvPicPr>
            <a:picLocks noChangeAspect="1"/>
          </p:cNvPicPr>
          <p:nvPr userDrawn="1"/>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1999918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CCO - Title and Content v2">
    <p:spTree>
      <p:nvGrpSpPr>
        <p:cNvPr id="1" name=""/>
        <p:cNvGrpSpPr/>
        <p:nvPr/>
      </p:nvGrpSpPr>
      <p:grpSpPr>
        <a:xfrm>
          <a:off x="0" y="0"/>
          <a:ext cx="0" cy="0"/>
          <a:chOff x="0" y="0"/>
          <a:chExt cx="0" cy="0"/>
        </a:xfrm>
      </p:grpSpPr>
      <p:sp>
        <p:nvSpPr>
          <p:cNvPr id="3" name="Holder 2">
            <a:extLst>
              <a:ext uri="{FF2B5EF4-FFF2-40B4-BE49-F238E27FC236}">
                <a16:creationId xmlns:a16="http://schemas.microsoft.com/office/drawing/2014/main" id="{95C6F06B-F033-DC48-89B8-3F11DA93AF22}"/>
              </a:ext>
            </a:extLst>
          </p:cNvPr>
          <p:cNvSpPr>
            <a:spLocks noGrp="1"/>
          </p:cNvSpPr>
          <p:nvPr>
            <p:ph type="title" hasCustomPrompt="1"/>
          </p:nvPr>
        </p:nvSpPr>
        <p:spPr>
          <a:xfrm>
            <a:off x="414867" y="274320"/>
            <a:ext cx="11362267" cy="814197"/>
          </a:xfrm>
          <a:prstGeom prst="rect">
            <a:avLst/>
          </a:prstGeom>
        </p:spPr>
        <p:txBody>
          <a:bodyPr lIns="0" tIns="0" rIns="0" bIns="0" anchor="ctr"/>
          <a:lstStyle>
            <a:lvl1pPr>
              <a:defRPr sz="3467" b="1" i="0" cap="all" spc="451" baseline="0">
                <a:solidFill>
                  <a:schemeClr val="tx1"/>
                </a:solidFill>
                <a:latin typeface="Arial"/>
                <a:cs typeface="Arial"/>
              </a:defRPr>
            </a:lvl1pPr>
          </a:lstStyle>
          <a:p>
            <a:r>
              <a:rPr lang="en-GB"/>
              <a:t>Subject Title</a:t>
            </a:r>
            <a:endParaRPr/>
          </a:p>
        </p:txBody>
      </p:sp>
      <p:sp>
        <p:nvSpPr>
          <p:cNvPr id="5" name="Content Placeholder 4">
            <a:extLst>
              <a:ext uri="{FF2B5EF4-FFF2-40B4-BE49-F238E27FC236}">
                <a16:creationId xmlns:a16="http://schemas.microsoft.com/office/drawing/2014/main" id="{683187A4-D5CC-2647-B791-65DDDD42066C}"/>
              </a:ext>
            </a:extLst>
          </p:cNvPr>
          <p:cNvSpPr>
            <a:spLocks noGrp="1"/>
          </p:cNvSpPr>
          <p:nvPr>
            <p:ph sz="quarter" idx="10" hasCustomPrompt="1"/>
          </p:nvPr>
        </p:nvSpPr>
        <p:spPr>
          <a:xfrm>
            <a:off x="414867" y="1295400"/>
            <a:ext cx="11362267" cy="4368800"/>
          </a:xfrm>
          <a:prstGeom prst="rect">
            <a:avLst/>
          </a:prstGeom>
        </p:spPr>
        <p:txBody>
          <a:bodyPr/>
          <a:lstStyle>
            <a:lvl1pPr marL="380990" indent="-380990">
              <a:buFontTx/>
              <a:buBlip>
                <a:blip r:embed="rId2">
                  <a:extLst>
                    <a:ext uri="{96DAC541-7B7A-43D3-8B79-37D633B846F1}">
                      <asvg:svgBlip xmlns:asvg="http://schemas.microsoft.com/office/drawing/2016/SVG/main" r:embed="rId3"/>
                    </a:ext>
                  </a:extLst>
                </a:blip>
              </a:buBlip>
              <a:defRPr b="1"/>
            </a:lvl1pPr>
            <a:lvl2pPr marL="655304" indent="-380990">
              <a:buFontTx/>
              <a:buBlip>
                <a:blip r:embed="rId4">
                  <a:extLst>
                    <a:ext uri="{96DAC541-7B7A-43D3-8B79-37D633B846F1}">
                      <asvg:svgBlip xmlns:asvg="http://schemas.microsoft.com/office/drawing/2016/SVG/main" r:embed="rId5"/>
                    </a:ext>
                  </a:extLst>
                </a:blip>
              </a:buBlip>
              <a:defRPr/>
            </a:lvl2pPr>
            <a:lvl3pPr marL="929617" indent="-380990">
              <a:buFontTx/>
              <a:buBlip>
                <a:blip r:embed="rId4">
                  <a:extLst>
                    <a:ext uri="{96DAC541-7B7A-43D3-8B79-37D633B846F1}">
                      <asvg:svgBlip xmlns:asvg="http://schemas.microsoft.com/office/drawing/2016/SVG/main" r:embed="rId5"/>
                    </a:ext>
                  </a:extLst>
                </a:blip>
              </a:buBlip>
              <a:defRPr/>
            </a:lvl3pPr>
            <a:lvl4pPr marL="1203930" indent="-380990">
              <a:buFontTx/>
              <a:buBlip>
                <a:blip r:embed="rId4">
                  <a:extLst>
                    <a:ext uri="{96DAC541-7B7A-43D3-8B79-37D633B846F1}">
                      <asvg:svgBlip xmlns:asvg="http://schemas.microsoft.com/office/drawing/2016/SVG/main" r:embed="rId5"/>
                    </a:ext>
                  </a:extLst>
                </a:blip>
              </a:buBlip>
              <a:defRPr/>
            </a:lvl4pPr>
            <a:lvl5pPr marL="1478243" indent="-380990">
              <a:buFont typeface="Arial" panose="020B0604020202020204" pitchFamily="34" charset="0"/>
              <a:buChar char="•"/>
              <a:defRPr/>
            </a:lvl5pPr>
          </a:lstStyle>
          <a:p>
            <a:pPr lvl="0"/>
            <a:r>
              <a:rPr lang="en-GB"/>
              <a:t>Main Point</a:t>
            </a:r>
          </a:p>
          <a:p>
            <a:pPr lvl="1"/>
            <a:r>
              <a:rPr lang="en-GB"/>
              <a:t>Sub Point</a:t>
            </a:r>
          </a:p>
          <a:p>
            <a:pPr lvl="2"/>
            <a:r>
              <a:rPr lang="en-GB"/>
              <a:t>Sub Point</a:t>
            </a:r>
          </a:p>
          <a:p>
            <a:pPr lvl="3"/>
            <a:r>
              <a:rPr lang="en-GB"/>
              <a:t>Sub Point</a:t>
            </a:r>
          </a:p>
        </p:txBody>
      </p:sp>
    </p:spTree>
    <p:extLst>
      <p:ext uri="{BB962C8B-B14F-4D97-AF65-F5344CB8AC3E}">
        <p14:creationId xmlns:p14="http://schemas.microsoft.com/office/powerpoint/2010/main" val="4195043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Nur Titel">
    <p:spTree>
      <p:nvGrpSpPr>
        <p:cNvPr id="1" name=""/>
        <p:cNvGrpSpPr/>
        <p:nvPr/>
      </p:nvGrpSpPr>
      <p:grpSpPr>
        <a:xfrm>
          <a:off x="0" y="0"/>
          <a:ext cx="0" cy="0"/>
          <a:chOff x="0" y="0"/>
          <a:chExt cx="0" cy="0"/>
        </a:xfrm>
      </p:grpSpPr>
      <p:pic>
        <p:nvPicPr>
          <p:cNvPr id="3" name="Bild 2"/>
          <p:cNvPicPr>
            <a:picLocks noChangeAspect="1"/>
          </p:cNvPicPr>
          <p:nvPr userDrawn="1"/>
        </p:nvPicPr>
        <p:blipFill>
          <a:blip r:embed="rId2"/>
          <a:srcRect/>
          <a:stretch/>
        </p:blipFill>
        <p:spPr>
          <a:xfrm>
            <a:off x="0" y="260648"/>
            <a:ext cx="12192000" cy="6858000"/>
          </a:xfrm>
          <a:prstGeom prst="rect">
            <a:avLst/>
          </a:prstGeom>
        </p:spPr>
      </p:pic>
      <p:sp>
        <p:nvSpPr>
          <p:cNvPr id="2" name="Titel 1"/>
          <p:cNvSpPr>
            <a:spLocks noGrp="1"/>
          </p:cNvSpPr>
          <p:nvPr>
            <p:ph type="title" hasCustomPrompt="1"/>
          </p:nvPr>
        </p:nvSpPr>
        <p:spPr>
          <a:xfrm>
            <a:off x="1727200" y="3182939"/>
            <a:ext cx="5266267" cy="601663"/>
          </a:xfrm>
        </p:spPr>
        <p:txBody>
          <a:bodyPr lIns="0" tIns="0" rIns="0" bIns="0" anchor="t" anchorCtr="0">
            <a:noAutofit/>
          </a:bodyPr>
          <a:lstStyle>
            <a:lvl1pPr marL="19200" indent="0" algn="l">
              <a:lnSpc>
                <a:spcPct val="90000"/>
              </a:lnSpc>
              <a:buClrTx/>
              <a:buFont typeface="+mj-lt"/>
              <a:buNone/>
              <a:defRPr sz="4800" b="1" i="0" cap="all" baseline="0">
                <a:solidFill>
                  <a:schemeClr val="bg1"/>
                </a:solidFill>
              </a:defRPr>
            </a:lvl1pPr>
          </a:lstStyle>
          <a:p>
            <a:r>
              <a:rPr lang="de-DE" dirty="0"/>
              <a:t>Headline </a:t>
            </a:r>
            <a:br>
              <a:rPr lang="de-DE" dirty="0"/>
            </a:br>
            <a:endParaRPr lang="de-DE" dirty="0"/>
          </a:p>
        </p:txBody>
      </p:sp>
      <p:sp>
        <p:nvSpPr>
          <p:cNvPr id="4" name="Textplatzhalter 3"/>
          <p:cNvSpPr>
            <a:spLocks noGrp="1"/>
          </p:cNvSpPr>
          <p:nvPr>
            <p:ph type="body" sz="quarter" idx="11" hasCustomPrompt="1"/>
          </p:nvPr>
        </p:nvSpPr>
        <p:spPr>
          <a:xfrm>
            <a:off x="1727200" y="3813043"/>
            <a:ext cx="5080000" cy="2654300"/>
          </a:xfrm>
        </p:spPr>
        <p:txBody>
          <a:bodyPr lIns="0" tIns="0" rIns="0" bIns="0" anchor="t" anchorCtr="0">
            <a:noAutofit/>
          </a:bodyPr>
          <a:lstStyle>
            <a:lvl1pPr marL="0" indent="0">
              <a:lnSpc>
                <a:spcPct val="80000"/>
              </a:lnSpc>
              <a:spcBef>
                <a:spcPts val="0"/>
              </a:spcBef>
              <a:buFontTx/>
              <a:buNone/>
              <a:defRPr sz="4800" cap="all">
                <a:solidFill>
                  <a:schemeClr val="bg1"/>
                </a:solidFill>
              </a:defRPr>
            </a:lvl1pPr>
            <a:lvl2pPr marL="767981" indent="0">
              <a:lnSpc>
                <a:spcPct val="80000"/>
              </a:lnSpc>
              <a:spcBef>
                <a:spcPts val="0"/>
              </a:spcBef>
              <a:buFontTx/>
              <a:buNone/>
              <a:defRPr sz="4800" cap="all">
                <a:solidFill>
                  <a:schemeClr val="bg1"/>
                </a:solidFill>
              </a:defRPr>
            </a:lvl2pPr>
            <a:lvl3pPr marL="767981" indent="0">
              <a:lnSpc>
                <a:spcPct val="80000"/>
              </a:lnSpc>
              <a:spcBef>
                <a:spcPts val="0"/>
              </a:spcBef>
              <a:buFontTx/>
              <a:buNone/>
              <a:defRPr sz="4800" cap="all">
                <a:solidFill>
                  <a:schemeClr val="bg1"/>
                </a:solidFill>
              </a:defRPr>
            </a:lvl3pPr>
            <a:lvl4pPr marL="767981" indent="0">
              <a:lnSpc>
                <a:spcPct val="80000"/>
              </a:lnSpc>
              <a:spcBef>
                <a:spcPts val="0"/>
              </a:spcBef>
              <a:buFontTx/>
              <a:buNone/>
              <a:defRPr sz="4800" cap="all">
                <a:solidFill>
                  <a:schemeClr val="bg1"/>
                </a:solidFill>
              </a:defRPr>
            </a:lvl4pPr>
            <a:lvl5pPr marL="767981" indent="0">
              <a:lnSpc>
                <a:spcPct val="80000"/>
              </a:lnSpc>
              <a:spcBef>
                <a:spcPts val="0"/>
              </a:spcBef>
              <a:buFontTx/>
              <a:buNone/>
              <a:defRPr sz="4800" cap="all">
                <a:solidFill>
                  <a:schemeClr val="bg1"/>
                </a:solidFill>
              </a:defRPr>
            </a:lvl5pPr>
          </a:lstStyle>
          <a:p>
            <a:pPr lvl="0"/>
            <a:r>
              <a:rPr lang="de-DE" dirty="0"/>
              <a:t>Headline</a:t>
            </a:r>
          </a:p>
        </p:txBody>
      </p:sp>
      <p:pic>
        <p:nvPicPr>
          <p:cNvPr id="6" name="Picture 5">
            <a:extLst>
              <a:ext uri="{FF2B5EF4-FFF2-40B4-BE49-F238E27FC236}">
                <a16:creationId xmlns:a16="http://schemas.microsoft.com/office/drawing/2014/main" id="{C26ED1D1-BDC7-1E44-9D06-DA8C9F0D88E6}"/>
              </a:ext>
            </a:extLst>
          </p:cNvPr>
          <p:cNvPicPr>
            <a:picLocks noChangeAspect="1"/>
          </p:cNvPicPr>
          <p:nvPr userDrawn="1"/>
        </p:nvPicPr>
        <p:blipFill>
          <a:blip r:embed="rId3"/>
          <a:stretch>
            <a:fillRect/>
          </a:stretch>
        </p:blipFill>
        <p:spPr>
          <a:xfrm>
            <a:off x="7344139" y="1604798"/>
            <a:ext cx="3796421" cy="3796421"/>
          </a:xfrm>
          <a:prstGeom prst="rect">
            <a:avLst/>
          </a:prstGeom>
        </p:spPr>
      </p:pic>
    </p:spTree>
    <p:extLst>
      <p:ext uri="{BB962C8B-B14F-4D97-AF65-F5344CB8AC3E}">
        <p14:creationId xmlns:p14="http://schemas.microsoft.com/office/powerpoint/2010/main" val="15444804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B251C-1D07-6747-A6C4-B27890F87F0B}"/>
              </a:ext>
            </a:extLst>
          </p:cNvPr>
          <p:cNvSpPr>
            <a:spLocks noGrp="1"/>
          </p:cNvSpPr>
          <p:nvPr>
            <p:ph type="title"/>
          </p:nvPr>
        </p:nvSpPr>
        <p:spPr>
          <a:xfrm>
            <a:off x="675468" y="970305"/>
            <a:ext cx="10515600" cy="579643"/>
          </a:xfrm>
          <a:prstGeom prst="rect">
            <a:avLst/>
          </a:prstGeom>
        </p:spPr>
        <p:txBody>
          <a:bodyPr/>
          <a:lstStyle/>
          <a:p>
            <a:r>
              <a:rPr lang="en-US" dirty="0"/>
              <a:t>Click </a:t>
            </a:r>
            <a:r>
              <a:rPr lang="en-US"/>
              <a:t>to edit </a:t>
            </a:r>
            <a:r>
              <a:rPr lang="en-US" dirty="0"/>
              <a:t>Master title style</a:t>
            </a:r>
          </a:p>
        </p:txBody>
      </p:sp>
    </p:spTree>
    <p:extLst>
      <p:ext uri="{BB962C8B-B14F-4D97-AF65-F5344CB8AC3E}">
        <p14:creationId xmlns:p14="http://schemas.microsoft.com/office/powerpoint/2010/main" val="41309000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 name="Picture 19" descr="A colorful dotted wave on a black background&#10;&#10;Description automatically generated">
            <a:extLst>
              <a:ext uri="{FF2B5EF4-FFF2-40B4-BE49-F238E27FC236}">
                <a16:creationId xmlns:a16="http://schemas.microsoft.com/office/drawing/2014/main" id="{D12A81AE-BC02-2125-A7FA-0CA0F237A5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17" name="Picture 16">
            <a:extLst>
              <a:ext uri="{FF2B5EF4-FFF2-40B4-BE49-F238E27FC236}">
                <a16:creationId xmlns:a16="http://schemas.microsoft.com/office/drawing/2014/main" id="{21E084D9-38B0-FE46-CAAD-378B2AFE23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12395201" cy="6858000"/>
          </a:xfrm>
          <a:prstGeom prst="rect">
            <a:avLst/>
          </a:prstGeom>
        </p:spPr>
      </p:pic>
      <p:pic>
        <p:nvPicPr>
          <p:cNvPr id="18" name="Picture 17">
            <a:extLst>
              <a:ext uri="{FF2B5EF4-FFF2-40B4-BE49-F238E27FC236}">
                <a16:creationId xmlns:a16="http://schemas.microsoft.com/office/drawing/2014/main" id="{16FD81B6-FD6C-4AC3-329B-3AE93CDE6C4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2090" y="5118511"/>
            <a:ext cx="553020" cy="747835"/>
          </a:xfrm>
          <a:prstGeom prst="rect">
            <a:avLst/>
          </a:prstGeom>
        </p:spPr>
      </p:pic>
    </p:spTree>
    <p:extLst>
      <p:ext uri="{BB962C8B-B14F-4D97-AF65-F5344CB8AC3E}">
        <p14:creationId xmlns:p14="http://schemas.microsoft.com/office/powerpoint/2010/main" val="20128360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Reversed">
    <p:bg>
      <p:bgPr>
        <a:solidFill>
          <a:schemeClr val="bg1"/>
        </a:solidFill>
        <a:effectLst/>
      </p:bgPr>
    </p:bg>
    <p:spTree>
      <p:nvGrpSpPr>
        <p:cNvPr id="1" name=""/>
        <p:cNvGrpSpPr/>
        <p:nvPr/>
      </p:nvGrpSpPr>
      <p:grpSpPr>
        <a:xfrm>
          <a:off x="0" y="0"/>
          <a:ext cx="0" cy="0"/>
          <a:chOff x="0" y="0"/>
          <a:chExt cx="0" cy="0"/>
        </a:xfrm>
      </p:grpSpPr>
      <p:pic>
        <p:nvPicPr>
          <p:cNvPr id="6" name="Picture 5" descr="A colorful dotted wave on a black background&#10;&#10;Description automatically generated">
            <a:extLst>
              <a:ext uri="{FF2B5EF4-FFF2-40B4-BE49-F238E27FC236}">
                <a16:creationId xmlns:a16="http://schemas.microsoft.com/office/drawing/2014/main" id="{945E754A-DFDC-AF69-00E1-7FFA2A75EC06}"/>
              </a:ext>
            </a:extLst>
          </p:cNvPr>
          <p:cNvPicPr>
            <a:picLocks noChangeAspect="1"/>
          </p:cNvPicPr>
          <p:nvPr userDrawn="1"/>
        </p:nvPicPr>
        <p:blipFill>
          <a:blip r:embed="rId2"/>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FE9982E7-CCEE-9754-5EC5-ABEB9CA13D40}"/>
              </a:ext>
            </a:extLst>
          </p:cNvPr>
          <p:cNvPicPr>
            <a:picLocks noChangeAspect="1"/>
          </p:cNvPicPr>
          <p:nvPr userDrawn="1"/>
        </p:nvPicPr>
        <p:blipFill>
          <a:blip r:embed="rId3"/>
          <a:stretch>
            <a:fillRect/>
          </a:stretch>
        </p:blipFill>
        <p:spPr>
          <a:xfrm>
            <a:off x="0" y="0"/>
            <a:ext cx="12389708" cy="6854961"/>
          </a:xfrm>
          <a:prstGeom prst="rect">
            <a:avLst/>
          </a:prstGeom>
        </p:spPr>
      </p:pic>
      <p:pic>
        <p:nvPicPr>
          <p:cNvPr id="8" name="Picture 7">
            <a:extLst>
              <a:ext uri="{FF2B5EF4-FFF2-40B4-BE49-F238E27FC236}">
                <a16:creationId xmlns:a16="http://schemas.microsoft.com/office/drawing/2014/main" id="{D0FF8EFC-5239-D209-DC18-0A150F5D5248}"/>
              </a:ext>
            </a:extLst>
          </p:cNvPr>
          <p:cNvPicPr>
            <a:picLocks noChangeAspect="1"/>
          </p:cNvPicPr>
          <p:nvPr userDrawn="1"/>
        </p:nvPicPr>
        <p:blipFill>
          <a:blip r:embed="rId4"/>
          <a:stretch>
            <a:fillRect/>
          </a:stretch>
        </p:blipFill>
        <p:spPr>
          <a:xfrm>
            <a:off x="10222089" y="5118511"/>
            <a:ext cx="553020" cy="747834"/>
          </a:xfrm>
          <a:prstGeom prst="rect">
            <a:avLst/>
          </a:prstGeom>
        </p:spPr>
      </p:pic>
    </p:spTree>
    <p:extLst>
      <p:ext uri="{BB962C8B-B14F-4D97-AF65-F5344CB8AC3E}">
        <p14:creationId xmlns:p14="http://schemas.microsoft.com/office/powerpoint/2010/main" val="3527141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 Reversed">
    <p:spTree>
      <p:nvGrpSpPr>
        <p:cNvPr id="1" name=""/>
        <p:cNvGrpSpPr/>
        <p:nvPr/>
      </p:nvGrpSpPr>
      <p:grpSpPr>
        <a:xfrm>
          <a:off x="0" y="0"/>
          <a:ext cx="0" cy="0"/>
          <a:chOff x="0" y="0"/>
          <a:chExt cx="0" cy="0"/>
        </a:xfrm>
      </p:grpSpPr>
      <p:pic>
        <p:nvPicPr>
          <p:cNvPr id="6" name="Picture 5" descr="A colorful dotted wave on a black background&#10;&#10;Description automatically generated">
            <a:extLst>
              <a:ext uri="{FF2B5EF4-FFF2-40B4-BE49-F238E27FC236}">
                <a16:creationId xmlns:a16="http://schemas.microsoft.com/office/drawing/2014/main" id="{945E754A-DFDC-AF69-00E1-7FFA2A75EC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FE9982E7-CCEE-9754-5EC5-ABEB9CA13D4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1"/>
            <a:ext cx="12389708" cy="6854961"/>
          </a:xfrm>
          <a:prstGeom prst="rect">
            <a:avLst/>
          </a:prstGeom>
        </p:spPr>
      </p:pic>
      <p:pic>
        <p:nvPicPr>
          <p:cNvPr id="8" name="Picture 7">
            <a:extLst>
              <a:ext uri="{FF2B5EF4-FFF2-40B4-BE49-F238E27FC236}">
                <a16:creationId xmlns:a16="http://schemas.microsoft.com/office/drawing/2014/main" id="{D0FF8EFC-5239-D209-DC18-0A150F5D524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2090" y="5118511"/>
            <a:ext cx="553020" cy="747835"/>
          </a:xfrm>
          <a:prstGeom prst="rect">
            <a:avLst/>
          </a:prstGeom>
        </p:spPr>
      </p:pic>
    </p:spTree>
    <p:extLst>
      <p:ext uri="{BB962C8B-B14F-4D97-AF65-F5344CB8AC3E}">
        <p14:creationId xmlns:p14="http://schemas.microsoft.com/office/powerpoint/2010/main" val="80082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Divider_slide_Theme">
    <p:spTree>
      <p:nvGrpSpPr>
        <p:cNvPr id="1" name=""/>
        <p:cNvGrpSpPr/>
        <p:nvPr/>
      </p:nvGrpSpPr>
      <p:grpSpPr>
        <a:xfrm>
          <a:off x="0" y="0"/>
          <a:ext cx="0" cy="0"/>
          <a:chOff x="0" y="0"/>
          <a:chExt cx="0" cy="0"/>
        </a:xfrm>
      </p:grpSpPr>
      <p:pic>
        <p:nvPicPr>
          <p:cNvPr id="10" name="Picture 9" descr="A blue and purple curved line&#10;&#10;Description automatically generated">
            <a:extLst>
              <a:ext uri="{FF2B5EF4-FFF2-40B4-BE49-F238E27FC236}">
                <a16:creationId xmlns:a16="http://schemas.microsoft.com/office/drawing/2014/main" id="{A9894091-D487-4085-A17D-80D7D88C08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pic>
        <p:nvPicPr>
          <p:cNvPr id="7" name="Picture 6" descr="A black screen with a black background&#10;&#10;Description automatically generated">
            <a:extLst>
              <a:ext uri="{FF2B5EF4-FFF2-40B4-BE49-F238E27FC236}">
                <a16:creationId xmlns:a16="http://schemas.microsoft.com/office/drawing/2014/main" id="{524A5410-47DF-0E81-6EA6-FBFEAC4E322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2"/>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bg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spTree>
    <p:extLst>
      <p:ext uri="{BB962C8B-B14F-4D97-AF65-F5344CB8AC3E}">
        <p14:creationId xmlns:p14="http://schemas.microsoft.com/office/powerpoint/2010/main" val="40825793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Divider_slide_theme_revers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F7E6BB-6F40-3662-F358-AC9259039C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A blue and white curved line&#10;&#10;Description automatically generated">
            <a:extLst>
              <a:ext uri="{FF2B5EF4-FFF2-40B4-BE49-F238E27FC236}">
                <a16:creationId xmlns:a16="http://schemas.microsoft.com/office/drawing/2014/main" id="{95141066-1889-FFE0-9734-6C8978A8E52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4" name="Picture 3" descr="A black screen with a black background&#10;&#10;Description automatically generated">
            <a:extLst>
              <a:ext uri="{FF2B5EF4-FFF2-40B4-BE49-F238E27FC236}">
                <a16:creationId xmlns:a16="http://schemas.microsoft.com/office/drawing/2014/main" id="{823BC427-FE6B-737F-32C0-837A443C980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25080618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vider_slide_allBrand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C1C26B-7061-AD0F-CE10-0F8574560D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12192000" cy="6858001"/>
          </a:xfrm>
          <a:prstGeom prst="rect">
            <a:avLst/>
          </a:prstGeom>
        </p:spPr>
      </p:pic>
      <p:pic>
        <p:nvPicPr>
          <p:cNvPr id="8" name="Picture 7" descr="A colorful curved line on a black background&#10;&#10;Description automatically generated">
            <a:extLst>
              <a:ext uri="{FF2B5EF4-FFF2-40B4-BE49-F238E27FC236}">
                <a16:creationId xmlns:a16="http://schemas.microsoft.com/office/drawing/2014/main" id="{ACEDA027-BE93-D09B-7EBE-4FA66F260A2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B711BE2-FC56-E562-802A-E18899AAC75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2"/>
            <a:ext cx="12191999" cy="6857999"/>
          </a:xfrm>
          <a:prstGeom prst="rect">
            <a:avLst/>
          </a:prstGeom>
        </p:spPr>
      </p:pic>
    </p:spTree>
    <p:extLst>
      <p:ext uri="{BB962C8B-B14F-4D97-AF65-F5344CB8AC3E}">
        <p14:creationId xmlns:p14="http://schemas.microsoft.com/office/powerpoint/2010/main" val="932557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vider_slide_ACCO/Rexel">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C75AE6-BDEF-27D0-9189-70D90DCC52B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descr="A pink and white curved line&#10;&#10;Description automatically generated">
            <a:extLst>
              <a:ext uri="{FF2B5EF4-FFF2-40B4-BE49-F238E27FC236}">
                <a16:creationId xmlns:a16="http://schemas.microsoft.com/office/drawing/2014/main" id="{911C61F8-8658-DFE9-3387-8785118905A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AA0EBB20-47BE-28A9-52CB-6AF4E75551A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22311894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vider_slide_Leit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197A8D-F39E-640D-2A27-A940EA76A41D}"/>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descr="A green and white curved line&#10;&#10;Description automatically generated">
            <a:extLst>
              <a:ext uri="{FF2B5EF4-FFF2-40B4-BE49-F238E27FC236}">
                <a16:creationId xmlns:a16="http://schemas.microsoft.com/office/drawing/2014/main" id="{4553B1B9-B45E-A112-5A80-DD42F7C9298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F86E4E56-0FAA-48B2-3386-0ABEDDA962F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6963039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vider_slide_Nob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B3C5D4-0741-A262-5D4C-117BACB7D9A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descr="A white and orange curved line&#10;&#10;Description automatically generated">
            <a:extLst>
              <a:ext uri="{FF2B5EF4-FFF2-40B4-BE49-F238E27FC236}">
                <a16:creationId xmlns:a16="http://schemas.microsoft.com/office/drawing/2014/main" id="{65C0468F-0F95-F6E2-57CB-762ED2E756E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1879019-83B3-BD67-4FB8-E004487A689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 y="2"/>
            <a:ext cx="12191999" cy="6857999"/>
          </a:xfrm>
          <a:prstGeom prst="rect">
            <a:avLst/>
          </a:prstGeom>
        </p:spPr>
      </p:pic>
    </p:spTree>
    <p:extLst>
      <p:ext uri="{BB962C8B-B14F-4D97-AF65-F5344CB8AC3E}">
        <p14:creationId xmlns:p14="http://schemas.microsoft.com/office/powerpoint/2010/main" val="35239039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vider_slide_Rapi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0B6898-E5E5-E3D4-6F06-FAFA927923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descr="A blue and white curved line&#10;&#10;Description automatically generated">
            <a:extLst>
              <a:ext uri="{FF2B5EF4-FFF2-40B4-BE49-F238E27FC236}">
                <a16:creationId xmlns:a16="http://schemas.microsoft.com/office/drawing/2014/main" id="{A3D33CAB-50CC-2E22-3BBF-77BC3D8BD4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5A519437-E815-F2F6-7B8B-EB31599016A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37371950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_slide_Kensingt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B2E5C6-1C2A-C466-5578-DBE4A50DB8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639"/>
            <a:ext cx="12192000" cy="6858000"/>
          </a:xfrm>
          <a:prstGeom prst="rect">
            <a:avLst/>
          </a:prstGeom>
        </p:spPr>
      </p:pic>
      <p:pic>
        <p:nvPicPr>
          <p:cNvPr id="7" name="Picture 6" descr="A blue and white curved line&#10;&#10;Description automatically generated">
            <a:extLst>
              <a:ext uri="{FF2B5EF4-FFF2-40B4-BE49-F238E27FC236}">
                <a16:creationId xmlns:a16="http://schemas.microsoft.com/office/drawing/2014/main" id="{2EBDB96D-9DCE-DCC1-FB8D-624003ABBA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639"/>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2"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4001" y="3429000"/>
            <a:ext cx="9805639" cy="1828800"/>
          </a:xfrm>
        </p:spPr>
        <p:txBody>
          <a:bodyPr/>
          <a:lstStyle>
            <a:lvl1pPr marL="0" indent="0" algn="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D053FA91-2433-E21A-D5C2-32F48F10E3A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5038900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41D0-B5B7-BA02-9ECC-46F3B3729706}"/>
              </a:ext>
            </a:extLst>
          </p:cNvPr>
          <p:cNvSpPr>
            <a:spLocks noGrp="1"/>
          </p:cNvSpPr>
          <p:nvPr>
            <p:ph type="title"/>
          </p:nvPr>
        </p:nvSpPr>
        <p:spPr/>
        <p:txBody>
          <a:bodyPr>
            <a:normAutofit/>
          </a:bodyPr>
          <a:lstStyle>
            <a:lvl1pPr>
              <a:defRPr sz="3500" b="1" i="1" baseline="0"/>
            </a:lvl1pPr>
          </a:lstStyle>
          <a:p>
            <a:r>
              <a:rPr lang="en-GB"/>
              <a:t>Click to edit Master title style</a:t>
            </a:r>
          </a:p>
        </p:txBody>
      </p:sp>
      <p:sp>
        <p:nvSpPr>
          <p:cNvPr id="3" name="Content Placeholder 2">
            <a:extLst>
              <a:ext uri="{FF2B5EF4-FFF2-40B4-BE49-F238E27FC236}">
                <a16:creationId xmlns:a16="http://schemas.microsoft.com/office/drawing/2014/main" id="{4B2036C0-E9E8-B9FC-189D-163121F6ECD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p:txBody>
      </p:sp>
      <p:pic>
        <p:nvPicPr>
          <p:cNvPr id="7" name="Picture 6" descr="A black screen with a black background&#10;&#10;Description automatically generated">
            <a:extLst>
              <a:ext uri="{FF2B5EF4-FFF2-40B4-BE49-F238E27FC236}">
                <a16:creationId xmlns:a16="http://schemas.microsoft.com/office/drawing/2014/main" id="{43B7C473-B59F-3422-64A0-4442FEA8C1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29134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vider_slide_Theme">
    <p:bg>
      <p:bgPr>
        <a:solidFill>
          <a:schemeClr val="tx1"/>
        </a:solidFill>
        <a:effectLst/>
      </p:bgPr>
    </p:bg>
    <p:spTree>
      <p:nvGrpSpPr>
        <p:cNvPr id="1" name=""/>
        <p:cNvGrpSpPr/>
        <p:nvPr/>
      </p:nvGrpSpPr>
      <p:grpSpPr>
        <a:xfrm>
          <a:off x="0" y="0"/>
          <a:ext cx="0" cy="0"/>
          <a:chOff x="0" y="0"/>
          <a:chExt cx="0" cy="0"/>
        </a:xfrm>
      </p:grpSpPr>
      <p:pic>
        <p:nvPicPr>
          <p:cNvPr id="10" name="Picture 9" descr="A blue and purple curved line&#10;&#10;Description automatically generated">
            <a:extLst>
              <a:ext uri="{FF2B5EF4-FFF2-40B4-BE49-F238E27FC236}">
                <a16:creationId xmlns:a16="http://schemas.microsoft.com/office/drawing/2014/main" id="{A9894091-D487-4085-A17D-80D7D88C08D3}"/>
              </a:ext>
            </a:extLst>
          </p:cNvPr>
          <p:cNvPicPr>
            <a:picLocks noChangeAspect="1"/>
          </p:cNvPicPr>
          <p:nvPr userDrawn="1"/>
        </p:nvPicPr>
        <p:blipFill>
          <a:blip r:embed="rId2"/>
          <a:stretch>
            <a:fillRect/>
          </a:stretch>
        </p:blipFill>
        <p:spPr>
          <a:xfrm>
            <a:off x="0" y="0"/>
            <a:ext cx="12191998" cy="6857999"/>
          </a:xfrm>
          <a:prstGeom prst="rect">
            <a:avLst/>
          </a:prstGeom>
        </p:spPr>
      </p:pic>
      <p:pic>
        <p:nvPicPr>
          <p:cNvPr id="7" name="Picture 6" descr="A black screen with a black background&#10;&#10;Description automatically generated">
            <a:extLst>
              <a:ext uri="{FF2B5EF4-FFF2-40B4-BE49-F238E27FC236}">
                <a16:creationId xmlns:a16="http://schemas.microsoft.com/office/drawing/2014/main" id="{524A5410-47DF-0E81-6EA6-FBFEAC4E3223}"/>
              </a:ext>
            </a:extLst>
          </p:cNvPr>
          <p:cNvPicPr>
            <a:picLocks noChangeAspect="1"/>
          </p:cNvPicPr>
          <p:nvPr userDrawn="1"/>
        </p:nvPicPr>
        <p:blipFill>
          <a:blip r:embed="rId3"/>
          <a:stretch>
            <a:fillRect/>
          </a:stretch>
        </p:blipFill>
        <p:spPr>
          <a:xfrm>
            <a:off x="0" y="1"/>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bg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7403925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6C1E98-650D-7A40-0399-6823275F2712}"/>
              </a:ext>
            </a:extLst>
          </p:cNvPr>
          <p:cNvSpPr>
            <a:spLocks noGrp="1"/>
          </p:cNvSpPr>
          <p:nvPr>
            <p:ph sz="half" idx="1"/>
          </p:nvPr>
        </p:nvSpPr>
        <p:spPr>
          <a:xfrm>
            <a:off x="838200" y="1825625"/>
            <a:ext cx="5181600" cy="4351339"/>
          </a:xfrm>
        </p:spPr>
        <p:txBody>
          <a:bodyPr/>
          <a:lstStyle/>
          <a:p>
            <a:pPr lvl="0"/>
            <a:r>
              <a:rPr lang="en-GB"/>
              <a:t>Click to edit Master text styles</a:t>
            </a:r>
          </a:p>
          <a:p>
            <a:pPr lvl="1"/>
            <a:r>
              <a:rPr lang="en-GB"/>
              <a:t>Second level</a:t>
            </a:r>
          </a:p>
          <a:p>
            <a:pPr lvl="2"/>
            <a:r>
              <a:rPr lang="en-GB"/>
              <a:t>Third level</a:t>
            </a:r>
          </a:p>
        </p:txBody>
      </p:sp>
      <p:sp>
        <p:nvSpPr>
          <p:cNvPr id="4" name="Content Placeholder 3">
            <a:extLst>
              <a:ext uri="{FF2B5EF4-FFF2-40B4-BE49-F238E27FC236}">
                <a16:creationId xmlns:a16="http://schemas.microsoft.com/office/drawing/2014/main" id="{5E7DD542-AB39-D0A8-DDA6-11371AA52EEB}"/>
              </a:ext>
            </a:extLst>
          </p:cNvPr>
          <p:cNvSpPr>
            <a:spLocks noGrp="1"/>
          </p:cNvSpPr>
          <p:nvPr>
            <p:ph sz="half" idx="2"/>
          </p:nvPr>
        </p:nvSpPr>
        <p:spPr>
          <a:xfrm>
            <a:off x="6172200" y="1825625"/>
            <a:ext cx="5181600" cy="4351339"/>
          </a:xfrm>
        </p:spPr>
        <p:txBody>
          <a:bodyPr/>
          <a:lstStyle/>
          <a:p>
            <a:pPr lvl="0"/>
            <a:r>
              <a:rPr lang="en-GB"/>
              <a:t>Click to edit Master text styles</a:t>
            </a:r>
          </a:p>
          <a:p>
            <a:pPr lvl="1"/>
            <a:r>
              <a:rPr lang="en-GB"/>
              <a:t>Second level</a:t>
            </a:r>
          </a:p>
          <a:p>
            <a:pPr lvl="2"/>
            <a:r>
              <a:rPr lang="en-GB"/>
              <a:t>Third level</a:t>
            </a:r>
          </a:p>
        </p:txBody>
      </p:sp>
      <p:sp>
        <p:nvSpPr>
          <p:cNvPr id="8" name="Title 1">
            <a:extLst>
              <a:ext uri="{FF2B5EF4-FFF2-40B4-BE49-F238E27FC236}">
                <a16:creationId xmlns:a16="http://schemas.microsoft.com/office/drawing/2014/main" id="{852C8EFE-0150-4BE1-B655-FC8BBF66C26A}"/>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a:t>Click to edit Master title style</a:t>
            </a:r>
          </a:p>
        </p:txBody>
      </p:sp>
      <p:pic>
        <p:nvPicPr>
          <p:cNvPr id="9" name="Picture 8" descr="A black screen with a black background&#10;&#10;Description automatically generated">
            <a:extLst>
              <a:ext uri="{FF2B5EF4-FFF2-40B4-BE49-F238E27FC236}">
                <a16:creationId xmlns:a16="http://schemas.microsoft.com/office/drawing/2014/main" id="{3F323C59-58F0-25E5-5A3D-1A9505B6644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3067866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5A385E-D15C-366D-5F0E-92888BE24F96}"/>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FEF04B8-DE54-8D08-3F4E-4DC04340CCA8}"/>
              </a:ext>
            </a:extLst>
          </p:cNvPr>
          <p:cNvSpPr>
            <a:spLocks noGrp="1"/>
          </p:cNvSpPr>
          <p:nvPr>
            <p:ph sz="half" idx="2"/>
          </p:nvPr>
        </p:nvSpPr>
        <p:spPr>
          <a:xfrm>
            <a:off x="839789" y="2505075"/>
            <a:ext cx="5157787" cy="3684588"/>
          </a:xfrm>
        </p:spPr>
        <p:txBody>
          <a:bodyPr/>
          <a:lstStyle/>
          <a:p>
            <a:pPr lvl="0"/>
            <a:r>
              <a:rPr lang="en-GB"/>
              <a:t>Click to edit Master text styles</a:t>
            </a:r>
          </a:p>
          <a:p>
            <a:pPr lvl="1"/>
            <a:r>
              <a:rPr lang="en-GB"/>
              <a:t>Second level</a:t>
            </a:r>
          </a:p>
          <a:p>
            <a:pPr lvl="2"/>
            <a:r>
              <a:rPr lang="en-GB"/>
              <a:t>Third level</a:t>
            </a:r>
          </a:p>
        </p:txBody>
      </p:sp>
      <p:sp>
        <p:nvSpPr>
          <p:cNvPr id="5" name="Text Placeholder 4">
            <a:extLst>
              <a:ext uri="{FF2B5EF4-FFF2-40B4-BE49-F238E27FC236}">
                <a16:creationId xmlns:a16="http://schemas.microsoft.com/office/drawing/2014/main" id="{137B0B54-A545-9896-F862-FFEC8A19F2D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6E12AB-3D48-F050-3D18-13F8886D4EEF}"/>
              </a:ext>
            </a:extLst>
          </p:cNvPr>
          <p:cNvSpPr>
            <a:spLocks noGrp="1"/>
          </p:cNvSpPr>
          <p:nvPr>
            <p:ph sz="quarter" idx="4"/>
          </p:nvPr>
        </p:nvSpPr>
        <p:spPr>
          <a:xfrm>
            <a:off x="6172201" y="2505075"/>
            <a:ext cx="5183188" cy="3684588"/>
          </a:xfrm>
        </p:spPr>
        <p:txBody>
          <a:bodyPr/>
          <a:lstStyle/>
          <a:p>
            <a:pPr lvl="0"/>
            <a:r>
              <a:rPr lang="en-GB"/>
              <a:t>Click to edit Master text styles</a:t>
            </a:r>
          </a:p>
          <a:p>
            <a:pPr lvl="1"/>
            <a:r>
              <a:rPr lang="en-GB"/>
              <a:t>Second level</a:t>
            </a:r>
          </a:p>
          <a:p>
            <a:pPr lvl="2"/>
            <a:r>
              <a:rPr lang="en-GB"/>
              <a:t>Third level</a:t>
            </a:r>
          </a:p>
        </p:txBody>
      </p:sp>
      <p:sp>
        <p:nvSpPr>
          <p:cNvPr id="10" name="Title 1">
            <a:extLst>
              <a:ext uri="{FF2B5EF4-FFF2-40B4-BE49-F238E27FC236}">
                <a16:creationId xmlns:a16="http://schemas.microsoft.com/office/drawing/2014/main" id="{DE7D9723-08EF-D718-CEBC-738648479438}"/>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a:t>Click to edit Master title style</a:t>
            </a:r>
          </a:p>
        </p:txBody>
      </p:sp>
      <p:pic>
        <p:nvPicPr>
          <p:cNvPr id="11" name="Picture 10" descr="A black screen with a black background&#10;&#10;Description automatically generated">
            <a:extLst>
              <a:ext uri="{FF2B5EF4-FFF2-40B4-BE49-F238E27FC236}">
                <a16:creationId xmlns:a16="http://schemas.microsoft.com/office/drawing/2014/main" id="{D8F7BFF7-8877-E9B6-AA6D-7C3F95B970B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31558327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343D8A6-246C-F185-3348-762BEBC0B94E}"/>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a:t>Click to edit Master title style</a:t>
            </a:r>
          </a:p>
        </p:txBody>
      </p:sp>
      <p:pic>
        <p:nvPicPr>
          <p:cNvPr id="7" name="Picture 6" descr="A black screen with a black background&#10;&#10;Description automatically generated">
            <a:extLst>
              <a:ext uri="{FF2B5EF4-FFF2-40B4-BE49-F238E27FC236}">
                <a16:creationId xmlns:a16="http://schemas.microsoft.com/office/drawing/2014/main" id="{11B573F4-0DCC-50DE-82D2-A9772558E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29468325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black screen with a black background&#10;&#10;Description automatically generated">
            <a:extLst>
              <a:ext uri="{FF2B5EF4-FFF2-40B4-BE49-F238E27FC236}">
                <a16:creationId xmlns:a16="http://schemas.microsoft.com/office/drawing/2014/main" id="{437307AE-CC90-A056-CE9A-498A6845732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12191999" cy="6857999"/>
          </a:xfrm>
          <a:prstGeom prst="rect">
            <a:avLst/>
          </a:prstGeom>
        </p:spPr>
      </p:pic>
    </p:spTree>
    <p:extLst>
      <p:ext uri="{BB962C8B-B14F-4D97-AF65-F5344CB8AC3E}">
        <p14:creationId xmlns:p14="http://schemas.microsoft.com/office/powerpoint/2010/main" val="3055942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with Key Visual">
    <p:bg>
      <p:bgPr>
        <a:solidFill>
          <a:srgbClr val="00A239"/>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8BFFF51-7524-1ABF-79AD-97879F72CC39}"/>
              </a:ext>
            </a:extLst>
          </p:cNvPr>
          <p:cNvPicPr>
            <a:picLocks noChangeAspect="1"/>
          </p:cNvPicPr>
          <p:nvPr userDrawn="1"/>
        </p:nvPicPr>
        <p:blipFill>
          <a:blip r:embed="rId2"/>
          <a:stretch>
            <a:fillRect/>
          </a:stretch>
        </p:blipFill>
        <p:spPr>
          <a:xfrm>
            <a:off x="528920" y="2704763"/>
            <a:ext cx="4049057" cy="1615821"/>
          </a:xfrm>
          <a:prstGeom prst="rect">
            <a:avLst/>
          </a:prstGeom>
        </p:spPr>
      </p:pic>
      <p:pic>
        <p:nvPicPr>
          <p:cNvPr id="3" name="Grafik 2" descr="Ein Bild, das Person, Kleidung, Mobiliar, Zimmerpflanze enthält.&#10;&#10;Automatisch generierte Beschreibung">
            <a:extLst>
              <a:ext uri="{FF2B5EF4-FFF2-40B4-BE49-F238E27FC236}">
                <a16:creationId xmlns:a16="http://schemas.microsoft.com/office/drawing/2014/main" id="{57283796-FA0A-7AA9-FE16-8D3CEDB0D9A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84"/>
          <a:stretch/>
        </p:blipFill>
        <p:spPr>
          <a:xfrm>
            <a:off x="5369169" y="-454588"/>
            <a:ext cx="9420144" cy="8737779"/>
          </a:xfrm>
          <a:prstGeom prst="ellipse">
            <a:avLst/>
          </a:prstGeom>
        </p:spPr>
      </p:pic>
    </p:spTree>
    <p:extLst>
      <p:ext uri="{BB962C8B-B14F-4D97-AF65-F5344CB8AC3E}">
        <p14:creationId xmlns:p14="http://schemas.microsoft.com/office/powerpoint/2010/main" val="248220409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ACCO - Section Hea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6B25B7-F9FA-AA01-B9B9-567B9C10DD24}"/>
              </a:ext>
            </a:extLst>
          </p:cNvPr>
          <p:cNvSpPr/>
          <p:nvPr userDrawn="1"/>
        </p:nvSpPr>
        <p:spPr>
          <a:xfrm>
            <a:off x="0" y="0"/>
            <a:ext cx="12192000" cy="6858000"/>
          </a:xfrm>
          <a:prstGeom prst="rect">
            <a:avLst/>
          </a:prstGeom>
          <a:solidFill>
            <a:srgbClr val="A5C4D4">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Holder 2">
            <a:extLst>
              <a:ext uri="{FF2B5EF4-FFF2-40B4-BE49-F238E27FC236}">
                <a16:creationId xmlns:a16="http://schemas.microsoft.com/office/drawing/2014/main" id="{BF2133F5-5051-DA47-8EE7-0216C1F29FAB}"/>
              </a:ext>
            </a:extLst>
          </p:cNvPr>
          <p:cNvSpPr>
            <a:spLocks noGrp="1"/>
          </p:cNvSpPr>
          <p:nvPr>
            <p:ph type="title" hasCustomPrompt="1"/>
          </p:nvPr>
        </p:nvSpPr>
        <p:spPr>
          <a:xfrm>
            <a:off x="654518" y="3271787"/>
            <a:ext cx="11224215" cy="814197"/>
          </a:xfrm>
          <a:prstGeom prst="rect">
            <a:avLst/>
          </a:prstGeom>
        </p:spPr>
        <p:txBody>
          <a:bodyPr lIns="0" tIns="0" rIns="0" bIns="0"/>
          <a:lstStyle>
            <a:lvl1pPr>
              <a:defRPr sz="2667" b="0" i="0" cap="all" spc="451" baseline="0">
                <a:solidFill>
                  <a:schemeClr val="tx1"/>
                </a:solidFill>
                <a:latin typeface="Arial"/>
                <a:cs typeface="Arial"/>
              </a:defRPr>
            </a:lvl1pPr>
          </a:lstStyle>
          <a:p>
            <a:r>
              <a:rPr lang="en-GB"/>
              <a:t>BY PRESENTER NAME</a:t>
            </a:r>
            <a:endParaRPr/>
          </a:p>
        </p:txBody>
      </p:sp>
      <p:sp>
        <p:nvSpPr>
          <p:cNvPr id="7" name="Text Placeholder 6">
            <a:extLst>
              <a:ext uri="{FF2B5EF4-FFF2-40B4-BE49-F238E27FC236}">
                <a16:creationId xmlns:a16="http://schemas.microsoft.com/office/drawing/2014/main" id="{BA32560E-8562-C640-9DA7-CA0125087A1A}"/>
              </a:ext>
            </a:extLst>
          </p:cNvPr>
          <p:cNvSpPr>
            <a:spLocks noGrp="1"/>
          </p:cNvSpPr>
          <p:nvPr>
            <p:ph type="body" sz="quarter" idx="11" hasCustomPrompt="1"/>
          </p:nvPr>
        </p:nvSpPr>
        <p:spPr>
          <a:xfrm>
            <a:off x="516467" y="2209800"/>
            <a:ext cx="8331200" cy="1036320"/>
          </a:xfrm>
          <a:prstGeom prst="rect">
            <a:avLst/>
          </a:prstGeom>
        </p:spPr>
        <p:txBody>
          <a:bodyPr/>
          <a:lstStyle>
            <a:lvl1pPr>
              <a:defRPr sz="5733" b="1" i="0" cap="all" spc="451" baseline="0">
                <a:solidFill>
                  <a:schemeClr val="tx1"/>
                </a:solidFill>
                <a:latin typeface="Arial" panose="020B0604020202020204" pitchFamily="34" charset="0"/>
                <a:cs typeface="Arial" panose="020B0604020202020204" pitchFamily="34" charset="0"/>
              </a:defRPr>
            </a:lvl1pPr>
          </a:lstStyle>
          <a:p>
            <a:pPr lvl="0"/>
            <a:r>
              <a:rPr lang="en-GB"/>
              <a:t>Divider Title</a:t>
            </a:r>
            <a:endParaRPr lang="en-US"/>
          </a:p>
        </p:txBody>
      </p:sp>
      <p:pic>
        <p:nvPicPr>
          <p:cNvPr id="4" name="Picture 3">
            <a:extLst>
              <a:ext uri="{FF2B5EF4-FFF2-40B4-BE49-F238E27FC236}">
                <a16:creationId xmlns:a16="http://schemas.microsoft.com/office/drawing/2014/main" id="{EA90B9F6-67E2-1806-AB9C-F513AC1676B8}"/>
              </a:ext>
            </a:extLst>
          </p:cNvPr>
          <p:cNvPicPr>
            <a:picLocks noChangeAspect="1"/>
          </p:cNvPicPr>
          <p:nvPr userDrawn="1"/>
        </p:nvPicPr>
        <p:blipFill rotWithShape="1">
          <a:blip r:embed="rId2"/>
          <a:srcRect t="77661"/>
          <a:stretch/>
        </p:blipFill>
        <p:spPr>
          <a:xfrm>
            <a:off x="0" y="5325979"/>
            <a:ext cx="12192000" cy="1532021"/>
          </a:xfrm>
          <a:prstGeom prst="rect">
            <a:avLst/>
          </a:prstGeom>
        </p:spPr>
      </p:pic>
    </p:spTree>
    <p:extLst>
      <p:ext uri="{BB962C8B-B14F-4D97-AF65-F5344CB8AC3E}">
        <p14:creationId xmlns:p14="http://schemas.microsoft.com/office/powerpoint/2010/main" val="29542876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ACCO_Presentation_Front_cover.png">
            <a:extLst>
              <a:ext uri="{FF2B5EF4-FFF2-40B4-BE49-F238E27FC236}">
                <a16:creationId xmlns:a16="http://schemas.microsoft.com/office/drawing/2014/main" id="{E71FFF5A-2BAD-3047-8BB1-8A4F6C7DC7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087201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6A0D0-0DBF-DD4D-960C-E0915355380D}"/>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36976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4"/>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4"/>
            <a:ext cx="10945216" cy="4416492"/>
          </a:xfrm>
        </p:spPr>
        <p:txBody>
          <a:bodyPr/>
          <a:lstStyle>
            <a:lvl1pPr marL="379191" indent="-379191">
              <a:lnSpc>
                <a:spcPct val="100000"/>
              </a:lnSpc>
              <a:spcBef>
                <a:spcPts val="0"/>
              </a:spcBef>
              <a:buClr>
                <a:srgbClr val="C00000"/>
              </a:buClr>
              <a:defRPr sz="2133" baseline="0"/>
            </a:lvl1pPr>
            <a:lvl2pPr>
              <a:defRPr sz="2133" baseline="0"/>
            </a:lvl2pPr>
            <a:lvl3pPr>
              <a:defRPr sz="1867" baseline="0">
                <a:solidFill>
                  <a:srgbClr val="505150"/>
                </a:solidFill>
              </a:defRPr>
            </a:lvl3pPr>
            <a:lvl4pPr>
              <a:defRPr sz="1867" baseline="0">
                <a:solidFill>
                  <a:srgbClr val="505150"/>
                </a:solidFill>
              </a:defRPr>
            </a:lvl4pPr>
            <a:lvl5pPr>
              <a:defRPr sz="1867"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4037849674"/>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Title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5F761B-372D-7547-86FB-FF7CC2D99BC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8" name="Untertitel 2">
            <a:extLst>
              <a:ext uri="{FF2B5EF4-FFF2-40B4-BE49-F238E27FC236}">
                <a16:creationId xmlns:a16="http://schemas.microsoft.com/office/drawing/2014/main" id="{2945B2C4-7512-8144-8955-46E3F01714E8}"/>
              </a:ext>
            </a:extLst>
          </p:cNvPr>
          <p:cNvSpPr>
            <a:spLocks noGrp="1"/>
          </p:cNvSpPr>
          <p:nvPr>
            <p:ph type="subTitle" idx="1" hasCustomPrompt="1"/>
          </p:nvPr>
        </p:nvSpPr>
        <p:spPr>
          <a:xfrm>
            <a:off x="623392" y="2865600"/>
            <a:ext cx="10945216" cy="768085"/>
          </a:xfrm>
          <a:prstGeom prst="rect">
            <a:avLst/>
          </a:prstGeom>
        </p:spPr>
        <p:txBody>
          <a:bodyPr lIns="0" tIns="0" bIns="0">
            <a:noAutofit/>
          </a:bodyPr>
          <a:lstStyle>
            <a:lvl1pPr marL="0" indent="0" algn="l">
              <a:buNone/>
              <a:defRPr sz="4800" b="1" i="0" cap="all" baseline="0">
                <a:solidFill>
                  <a:schemeClr val="bg1"/>
                </a:solidFill>
                <a:latin typeface="Calibri"/>
                <a:cs typeface="Calibri"/>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de-DE" dirty="0"/>
              <a:t>Title</a:t>
            </a:r>
          </a:p>
        </p:txBody>
      </p:sp>
      <p:sp>
        <p:nvSpPr>
          <p:cNvPr id="9" name="Text Placeholder 4">
            <a:extLst>
              <a:ext uri="{FF2B5EF4-FFF2-40B4-BE49-F238E27FC236}">
                <a16:creationId xmlns:a16="http://schemas.microsoft.com/office/drawing/2014/main" id="{89830806-5807-BF42-9F3E-6C06EBCB5E4B}"/>
              </a:ext>
            </a:extLst>
          </p:cNvPr>
          <p:cNvSpPr>
            <a:spLocks noGrp="1"/>
          </p:cNvSpPr>
          <p:nvPr>
            <p:ph type="body" sz="quarter" idx="10" hasCustomPrompt="1"/>
          </p:nvPr>
        </p:nvSpPr>
        <p:spPr>
          <a:xfrm>
            <a:off x="623393" y="3633600"/>
            <a:ext cx="10945215" cy="767093"/>
          </a:xfrm>
          <a:prstGeom prst="rect">
            <a:avLst/>
          </a:prstGeom>
        </p:spPr>
        <p:txBody>
          <a:bodyPr lIns="0"/>
          <a:lstStyle>
            <a:lvl1pPr marL="0" indent="0">
              <a:buNone/>
              <a:defRPr sz="3200" b="1" i="0" cap="all" baseline="0">
                <a:solidFill>
                  <a:srgbClr val="FF0000"/>
                </a:solidFill>
                <a:latin typeface="Calibri"/>
                <a:cs typeface="Calibri"/>
              </a:defRPr>
            </a:lvl1pPr>
          </a:lstStyle>
          <a:p>
            <a:pPr lvl="0"/>
            <a:r>
              <a:rPr lang="en-US" dirty="0"/>
              <a:t>SUB TITLE</a:t>
            </a:r>
          </a:p>
        </p:txBody>
      </p:sp>
    </p:spTree>
    <p:extLst>
      <p:ext uri="{BB962C8B-B14F-4D97-AF65-F5344CB8AC3E}">
        <p14:creationId xmlns:p14="http://schemas.microsoft.com/office/powerpoint/2010/main" val="773273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vider_slide_theme_reverse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F7E6BB-6F40-3662-F358-AC9259039C2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Picture 4" descr="A blue and white curved line&#10;&#10;Description automatically generated">
            <a:extLst>
              <a:ext uri="{FF2B5EF4-FFF2-40B4-BE49-F238E27FC236}">
                <a16:creationId xmlns:a16="http://schemas.microsoft.com/office/drawing/2014/main" id="{95141066-1889-FFE0-9734-6C8978A8E527}"/>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4" name="Picture 3" descr="A black screen with a black background&#10;&#10;Description automatically generated">
            <a:extLst>
              <a:ext uri="{FF2B5EF4-FFF2-40B4-BE49-F238E27FC236}">
                <a16:creationId xmlns:a16="http://schemas.microsoft.com/office/drawing/2014/main" id="{823BC427-FE6B-737F-32C0-837A443C9804}"/>
              </a:ext>
            </a:extLst>
          </p:cNvPr>
          <p:cNvPicPr>
            <a:picLocks noChangeAspect="1"/>
          </p:cNvPicPr>
          <p:nvPr userDrawn="1"/>
        </p:nvPicPr>
        <p:blipFill>
          <a:blip r:embed="rId4"/>
          <a:stretch>
            <a:fillRect/>
          </a:stretch>
        </p:blipFill>
        <p:spPr>
          <a:xfrm>
            <a:off x="-1" y="0"/>
            <a:ext cx="12191999" cy="6857999"/>
          </a:xfrm>
          <a:prstGeom prst="rect">
            <a:avLst/>
          </a:prstGeom>
        </p:spPr>
      </p:pic>
    </p:spTree>
    <p:extLst>
      <p:ext uri="{BB962C8B-B14F-4D97-AF65-F5344CB8AC3E}">
        <p14:creationId xmlns:p14="http://schemas.microsoft.com/office/powerpoint/2010/main" val="24780032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28360F-3F02-A54B-B8FA-1CBAD1C6217C}"/>
              </a:ext>
            </a:extLst>
          </p:cNvPr>
          <p:cNvSpPr>
            <a:spLocks noGrp="1"/>
          </p:cNvSpPr>
          <p:nvPr>
            <p:ph sz="half" idx="1"/>
          </p:nvPr>
        </p:nvSpPr>
        <p:spPr>
          <a:xfrm>
            <a:off x="623392" y="1028735"/>
            <a:ext cx="5371008" cy="4320480"/>
          </a:xfrm>
        </p:spPr>
        <p:txBody>
          <a:bodyPr>
            <a:normAutofit/>
          </a:bodyPr>
          <a:lstStyle>
            <a:lvl1pPr>
              <a:buClr>
                <a:srgbClr val="C00000"/>
              </a:buClr>
              <a:defRPr sz="2133" baseline="0"/>
            </a:lvl1pPr>
            <a:lvl2pPr>
              <a:defRPr sz="2133" baseline="0"/>
            </a:lvl2pPr>
            <a:lvl3pPr>
              <a:defRPr sz="2133" baseline="0"/>
            </a:lvl3pPr>
            <a:lvl4pPr>
              <a:defRPr sz="2133" baseline="0"/>
            </a:lvl4pPr>
            <a:lvl5pPr>
              <a:defRPr sz="2133" baseline="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4" name="Content Placeholder 3">
            <a:extLst>
              <a:ext uri="{FF2B5EF4-FFF2-40B4-BE49-F238E27FC236}">
                <a16:creationId xmlns:a16="http://schemas.microsoft.com/office/drawing/2014/main" id="{584BB64F-B80A-D044-80F7-7202A04BC1B4}"/>
              </a:ext>
            </a:extLst>
          </p:cNvPr>
          <p:cNvSpPr>
            <a:spLocks noGrp="1"/>
          </p:cNvSpPr>
          <p:nvPr>
            <p:ph sz="half" idx="2"/>
          </p:nvPr>
        </p:nvSpPr>
        <p:spPr>
          <a:xfrm>
            <a:off x="6197600" y="1028735"/>
            <a:ext cx="5371008" cy="4320480"/>
          </a:xfrm>
        </p:spPr>
        <p:txBody>
          <a:bodyPr>
            <a:normAutofit/>
          </a:bodyPr>
          <a:lstStyle>
            <a:lvl1pPr>
              <a:buClr>
                <a:srgbClr val="C00000"/>
              </a:buClr>
              <a:defRPr sz="2133" baseline="0"/>
            </a:lvl1pPr>
            <a:lvl2pPr>
              <a:defRPr sz="2133" baseline="0"/>
            </a:lvl2pPr>
            <a:lvl3pPr>
              <a:defRPr sz="2133" baseline="0"/>
            </a:lvl3pPr>
            <a:lvl4pPr>
              <a:defRPr sz="2133" baseline="0"/>
            </a:lvl4pPr>
            <a:lvl5pPr>
              <a:defRPr sz="2133" baseline="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itle 1">
            <a:extLst>
              <a:ext uri="{FF2B5EF4-FFF2-40B4-BE49-F238E27FC236}">
                <a16:creationId xmlns:a16="http://schemas.microsoft.com/office/drawing/2014/main" id="{9D69B583-D43B-574B-98DF-BEC7C29F7F69}"/>
              </a:ext>
            </a:extLst>
          </p:cNvPr>
          <p:cNvSpPr>
            <a:spLocks noGrp="1"/>
          </p:cNvSpPr>
          <p:nvPr>
            <p:ph type="title"/>
          </p:nvPr>
        </p:nvSpPr>
        <p:spPr>
          <a:xfrm>
            <a:off x="623392" y="270174"/>
            <a:ext cx="10945216" cy="662549"/>
          </a:xfrm>
        </p:spPr>
        <p:txBody>
          <a:bodyPr>
            <a:normAutofit/>
          </a:bodyPr>
          <a:lstStyle>
            <a:lvl1pPr>
              <a:defRPr sz="3733" b="1" i="0" cap="all" baseline="0"/>
            </a:lvl1pPr>
          </a:lstStyle>
          <a:p>
            <a:r>
              <a:rPr lang="en-US"/>
              <a:t>Click to edit Master title style</a:t>
            </a:r>
            <a:endParaRPr lang="de-DE" dirty="0"/>
          </a:p>
        </p:txBody>
      </p:sp>
    </p:spTree>
    <p:extLst>
      <p:ext uri="{BB962C8B-B14F-4D97-AF65-F5344CB8AC3E}">
        <p14:creationId xmlns:p14="http://schemas.microsoft.com/office/powerpoint/2010/main" val="9046893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989CF51-6469-4D4F-A955-AE3ED171A3D7}"/>
              </a:ext>
            </a:extLst>
          </p:cNvPr>
          <p:cNvSpPr>
            <a:spLocks noGrp="1"/>
          </p:cNvSpPr>
          <p:nvPr>
            <p:ph type="title"/>
          </p:nvPr>
        </p:nvSpPr>
        <p:spPr>
          <a:xfrm>
            <a:off x="623392" y="270174"/>
            <a:ext cx="10945216" cy="662549"/>
          </a:xfrm>
        </p:spPr>
        <p:txBody>
          <a:bodyPr>
            <a:normAutofit/>
          </a:bodyPr>
          <a:lstStyle>
            <a:lvl1pPr>
              <a:defRPr sz="3733" b="1" i="0" cap="all" baseline="0"/>
            </a:lvl1pPr>
          </a:lstStyle>
          <a:p>
            <a:r>
              <a:rPr lang="en-US"/>
              <a:t>Click to edit Master title style</a:t>
            </a:r>
            <a:endParaRPr lang="de-DE" dirty="0"/>
          </a:p>
        </p:txBody>
      </p:sp>
    </p:spTree>
    <p:extLst>
      <p:ext uri="{BB962C8B-B14F-4D97-AF65-F5344CB8AC3E}">
        <p14:creationId xmlns:p14="http://schemas.microsoft.com/office/powerpoint/2010/main" val="10697155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8717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FF52-1382-4340-9D9A-C3707FDF76B6}"/>
              </a:ext>
            </a:extLst>
          </p:cNvPr>
          <p:cNvSpPr>
            <a:spLocks noGrp="1"/>
          </p:cNvSpPr>
          <p:nvPr>
            <p:ph type="title"/>
          </p:nvPr>
        </p:nvSpPr>
        <p:spPr>
          <a:xfrm>
            <a:off x="840318" y="457200"/>
            <a:ext cx="3932767" cy="1600200"/>
          </a:xfrm>
        </p:spPr>
        <p:txBody>
          <a:bodyPr anchor="b">
            <a:noAutofit/>
          </a:bodyPr>
          <a:lstStyle>
            <a:lvl1pPr>
              <a:defRPr sz="3733" b="1" i="0" cap="all" baseline="0"/>
            </a:lvl1pPr>
          </a:lstStyle>
          <a:p>
            <a:r>
              <a:rPr lang="en-US"/>
              <a:t>Click to edit Master title style</a:t>
            </a:r>
            <a:endParaRPr lang="de-DE" dirty="0"/>
          </a:p>
        </p:txBody>
      </p:sp>
      <p:sp>
        <p:nvSpPr>
          <p:cNvPr id="3" name="Picture Placeholder 2">
            <a:extLst>
              <a:ext uri="{FF2B5EF4-FFF2-40B4-BE49-F238E27FC236}">
                <a16:creationId xmlns:a16="http://schemas.microsoft.com/office/drawing/2014/main" id="{BDEECD8F-7511-764C-8531-565436DD6571}"/>
              </a:ext>
            </a:extLst>
          </p:cNvPr>
          <p:cNvSpPr>
            <a:spLocks noGrp="1"/>
          </p:cNvSpPr>
          <p:nvPr>
            <p:ph type="pic" idx="1"/>
          </p:nvPr>
        </p:nvSpPr>
        <p:spPr>
          <a:xfrm>
            <a:off x="5183717" y="457202"/>
            <a:ext cx="6172200" cy="498802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endParaRPr lang="de-DE"/>
          </a:p>
        </p:txBody>
      </p:sp>
      <p:sp>
        <p:nvSpPr>
          <p:cNvPr id="4" name="Text Placeholder 3">
            <a:extLst>
              <a:ext uri="{FF2B5EF4-FFF2-40B4-BE49-F238E27FC236}">
                <a16:creationId xmlns:a16="http://schemas.microsoft.com/office/drawing/2014/main" id="{0DF393B2-F3DF-4245-937B-79ED53B7150A}"/>
              </a:ext>
            </a:extLst>
          </p:cNvPr>
          <p:cNvSpPr>
            <a:spLocks noGrp="1"/>
          </p:cNvSpPr>
          <p:nvPr>
            <p:ph type="body" sz="half" idx="2"/>
          </p:nvPr>
        </p:nvSpPr>
        <p:spPr>
          <a:xfrm>
            <a:off x="840318" y="2057400"/>
            <a:ext cx="3932767" cy="3387824"/>
          </a:xfrm>
        </p:spPr>
        <p:txBody>
          <a:bodyPr/>
          <a:lstStyle>
            <a:lvl1pPr marL="0" indent="0">
              <a:buNone/>
              <a:defRPr sz="2133" baseline="0"/>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Edit Master text styles</a:t>
            </a:r>
          </a:p>
        </p:txBody>
      </p:sp>
    </p:spTree>
    <p:extLst>
      <p:ext uri="{BB962C8B-B14F-4D97-AF65-F5344CB8AC3E}">
        <p14:creationId xmlns:p14="http://schemas.microsoft.com/office/powerpoint/2010/main" val="32436766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C5FB10-A6EC-D34B-8DF0-27FD2C11670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Untertitel 2">
            <a:extLst>
              <a:ext uri="{FF2B5EF4-FFF2-40B4-BE49-F238E27FC236}">
                <a16:creationId xmlns:a16="http://schemas.microsoft.com/office/drawing/2014/main" id="{BFC86C73-944E-7E43-BF51-F3A28B6A44CC}"/>
              </a:ext>
            </a:extLst>
          </p:cNvPr>
          <p:cNvSpPr>
            <a:spLocks noGrp="1"/>
          </p:cNvSpPr>
          <p:nvPr>
            <p:ph type="subTitle" idx="1" hasCustomPrompt="1"/>
          </p:nvPr>
        </p:nvSpPr>
        <p:spPr>
          <a:xfrm>
            <a:off x="623392" y="2865600"/>
            <a:ext cx="10945216" cy="768085"/>
          </a:xfrm>
          <a:prstGeom prst="rect">
            <a:avLst/>
          </a:prstGeom>
        </p:spPr>
        <p:txBody>
          <a:bodyPr lIns="0" tIns="0" bIns="0">
            <a:noAutofit/>
          </a:bodyPr>
          <a:lstStyle>
            <a:lvl1pPr marL="0" indent="0" algn="l">
              <a:buNone/>
              <a:defRPr sz="4800" b="1" i="0" cap="all" baseline="0">
                <a:solidFill>
                  <a:srgbClr val="FF0000"/>
                </a:solidFill>
                <a:latin typeface="Calibri"/>
                <a:cs typeface="Calibri"/>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de-DE" dirty="0" err="1"/>
              <a:t>Thank</a:t>
            </a:r>
            <a:r>
              <a:rPr lang="de-DE" dirty="0"/>
              <a:t> </a:t>
            </a:r>
            <a:r>
              <a:rPr lang="de-DE" dirty="0" err="1"/>
              <a:t>you</a:t>
            </a:r>
            <a:endParaRPr lang="de-DE" dirty="0"/>
          </a:p>
        </p:txBody>
      </p:sp>
    </p:spTree>
    <p:extLst>
      <p:ext uri="{BB962C8B-B14F-4D97-AF65-F5344CB8AC3E}">
        <p14:creationId xmlns:p14="http://schemas.microsoft.com/office/powerpoint/2010/main" val="7733751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4"/>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4"/>
            <a:ext cx="10945216" cy="4416492"/>
          </a:xfrm>
        </p:spPr>
        <p:txBody>
          <a:bodyPr/>
          <a:lstStyle>
            <a:lvl1pPr marL="379191" indent="-379191">
              <a:lnSpc>
                <a:spcPct val="100000"/>
              </a:lnSpc>
              <a:spcBef>
                <a:spcPts val="0"/>
              </a:spcBef>
              <a:buClr>
                <a:srgbClr val="C00000"/>
              </a:buClr>
              <a:defRPr sz="2133" baseline="0"/>
            </a:lvl1pPr>
            <a:lvl2pPr>
              <a:defRPr sz="2133" baseline="0"/>
            </a:lvl2pPr>
            <a:lvl3pPr>
              <a:defRPr sz="2133" baseline="0">
                <a:solidFill>
                  <a:srgbClr val="505150"/>
                </a:solidFill>
              </a:defRPr>
            </a:lvl3pPr>
            <a:lvl4pPr>
              <a:defRPr sz="2133" baseline="0">
                <a:solidFill>
                  <a:srgbClr val="505150"/>
                </a:solidFill>
              </a:defRPr>
            </a:lvl4pPr>
            <a:lvl5pPr>
              <a:defRPr sz="2133"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4186535054"/>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4"/>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4"/>
            <a:ext cx="10945216" cy="4416492"/>
          </a:xfrm>
        </p:spPr>
        <p:txBody>
          <a:bodyPr/>
          <a:lstStyle>
            <a:lvl1pPr marL="379191" indent="-379191">
              <a:lnSpc>
                <a:spcPct val="100000"/>
              </a:lnSpc>
              <a:spcBef>
                <a:spcPts val="0"/>
              </a:spcBef>
              <a:buClr>
                <a:srgbClr val="C00000"/>
              </a:buClr>
              <a:defRPr sz="2133" baseline="0"/>
            </a:lvl1pPr>
            <a:lvl2pPr>
              <a:defRPr sz="2133" baseline="0"/>
            </a:lvl2pPr>
            <a:lvl3pPr>
              <a:defRPr sz="2133" baseline="0">
                <a:solidFill>
                  <a:srgbClr val="505150"/>
                </a:solidFill>
              </a:defRPr>
            </a:lvl3pPr>
            <a:lvl4pPr>
              <a:defRPr sz="2133" baseline="0">
                <a:solidFill>
                  <a:srgbClr val="505150"/>
                </a:solidFill>
              </a:defRPr>
            </a:lvl4pPr>
            <a:lvl5pPr>
              <a:defRPr sz="2133"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2807975981"/>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ACCO_Presentation_Front_cover.png">
            <a:extLst>
              <a:ext uri="{FF2B5EF4-FFF2-40B4-BE49-F238E27FC236}">
                <a16:creationId xmlns:a16="http://schemas.microsoft.com/office/drawing/2014/main" id="{E71FFF5A-2BAD-3047-8BB1-8A4F6C7DC7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947628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6A0D0-0DBF-DD4D-960C-E0915355380D}"/>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543606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5"/>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5"/>
            <a:ext cx="10945216" cy="4416492"/>
          </a:xfrm>
        </p:spPr>
        <p:txBody>
          <a:bodyPr/>
          <a:lstStyle>
            <a:lvl1pPr marL="379181" indent="-379181">
              <a:lnSpc>
                <a:spcPct val="100000"/>
              </a:lnSpc>
              <a:spcBef>
                <a:spcPts val="0"/>
              </a:spcBef>
              <a:buClr>
                <a:srgbClr val="C00000"/>
              </a:buClr>
              <a:defRPr sz="2133" baseline="0"/>
            </a:lvl1pPr>
            <a:lvl2pPr>
              <a:defRPr sz="2133" baseline="0"/>
            </a:lvl2pPr>
            <a:lvl3pPr>
              <a:defRPr sz="1867" baseline="0">
                <a:solidFill>
                  <a:srgbClr val="505150"/>
                </a:solidFill>
              </a:defRPr>
            </a:lvl3pPr>
            <a:lvl4pPr>
              <a:defRPr sz="1867" baseline="0">
                <a:solidFill>
                  <a:srgbClr val="505150"/>
                </a:solidFill>
              </a:defRPr>
            </a:lvl4pPr>
            <a:lvl5pPr>
              <a:defRPr sz="1867"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3208617540"/>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vider_slide_allBrand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C1C26B-7061-AD0F-CE10-0F8574560DA8}"/>
              </a:ext>
            </a:extLst>
          </p:cNvPr>
          <p:cNvPicPr>
            <a:picLocks noChangeAspect="1"/>
          </p:cNvPicPr>
          <p:nvPr userDrawn="1"/>
        </p:nvPicPr>
        <p:blipFill>
          <a:blip r:embed="rId2"/>
          <a:stretch>
            <a:fillRect/>
          </a:stretch>
        </p:blipFill>
        <p:spPr>
          <a:xfrm>
            <a:off x="0" y="0"/>
            <a:ext cx="12192000" cy="6858001"/>
          </a:xfrm>
          <a:prstGeom prst="rect">
            <a:avLst/>
          </a:prstGeom>
        </p:spPr>
      </p:pic>
      <p:pic>
        <p:nvPicPr>
          <p:cNvPr id="8" name="Picture 7" descr="A colorful curved line on a black background&#10;&#10;Description automatically generated">
            <a:extLst>
              <a:ext uri="{FF2B5EF4-FFF2-40B4-BE49-F238E27FC236}">
                <a16:creationId xmlns:a16="http://schemas.microsoft.com/office/drawing/2014/main" id="{ACEDA027-BE93-D09B-7EBE-4FA66F260A22}"/>
              </a:ext>
            </a:extLst>
          </p:cNvPr>
          <p:cNvPicPr>
            <a:picLocks noChangeAspect="1"/>
          </p:cNvPicPr>
          <p:nvPr userDrawn="1"/>
        </p:nvPicPr>
        <p:blipFill>
          <a:blip r:embed="rId3"/>
          <a:stretch>
            <a:fillRect/>
          </a:stretch>
        </p:blipFill>
        <p:spPr>
          <a:xfrm>
            <a:off x="-1" y="0"/>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B711BE2-FC56-E562-802A-E18899AAC751}"/>
              </a:ext>
            </a:extLst>
          </p:cNvPr>
          <p:cNvPicPr>
            <a:picLocks noChangeAspect="1"/>
          </p:cNvPicPr>
          <p:nvPr userDrawn="1"/>
        </p:nvPicPr>
        <p:blipFill>
          <a:blip r:embed="rId4"/>
          <a:stretch>
            <a:fillRect/>
          </a:stretch>
        </p:blipFill>
        <p:spPr>
          <a:xfrm>
            <a:off x="1" y="1"/>
            <a:ext cx="12191999" cy="6857999"/>
          </a:xfrm>
          <a:prstGeom prst="rect">
            <a:avLst/>
          </a:prstGeom>
        </p:spPr>
      </p:pic>
    </p:spTree>
    <p:extLst>
      <p:ext uri="{BB962C8B-B14F-4D97-AF65-F5344CB8AC3E}">
        <p14:creationId xmlns:p14="http://schemas.microsoft.com/office/powerpoint/2010/main" val="11498122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vider Title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5F761B-372D-7547-86FB-FF7CC2D99BC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8" name="Untertitel 2">
            <a:extLst>
              <a:ext uri="{FF2B5EF4-FFF2-40B4-BE49-F238E27FC236}">
                <a16:creationId xmlns:a16="http://schemas.microsoft.com/office/drawing/2014/main" id="{2945B2C4-7512-8144-8955-46E3F01714E8}"/>
              </a:ext>
            </a:extLst>
          </p:cNvPr>
          <p:cNvSpPr>
            <a:spLocks noGrp="1"/>
          </p:cNvSpPr>
          <p:nvPr>
            <p:ph type="subTitle" idx="1" hasCustomPrompt="1"/>
          </p:nvPr>
        </p:nvSpPr>
        <p:spPr>
          <a:xfrm>
            <a:off x="623392" y="2865600"/>
            <a:ext cx="10945216" cy="768085"/>
          </a:xfrm>
          <a:prstGeom prst="rect">
            <a:avLst/>
          </a:prstGeom>
        </p:spPr>
        <p:txBody>
          <a:bodyPr lIns="0" tIns="0" bIns="0">
            <a:noAutofit/>
          </a:bodyPr>
          <a:lstStyle>
            <a:lvl1pPr marL="0" indent="0" algn="l">
              <a:buNone/>
              <a:defRPr sz="4800" b="1" i="0" cap="all" baseline="0">
                <a:solidFill>
                  <a:schemeClr val="bg1"/>
                </a:solidFill>
                <a:latin typeface="Calibri"/>
                <a:cs typeface="Calibri"/>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de-DE" dirty="0"/>
              <a:t>Title</a:t>
            </a:r>
          </a:p>
        </p:txBody>
      </p:sp>
      <p:sp>
        <p:nvSpPr>
          <p:cNvPr id="9" name="Text Placeholder 4">
            <a:extLst>
              <a:ext uri="{FF2B5EF4-FFF2-40B4-BE49-F238E27FC236}">
                <a16:creationId xmlns:a16="http://schemas.microsoft.com/office/drawing/2014/main" id="{89830806-5807-BF42-9F3E-6C06EBCB5E4B}"/>
              </a:ext>
            </a:extLst>
          </p:cNvPr>
          <p:cNvSpPr>
            <a:spLocks noGrp="1"/>
          </p:cNvSpPr>
          <p:nvPr>
            <p:ph type="body" sz="quarter" idx="10" hasCustomPrompt="1"/>
          </p:nvPr>
        </p:nvSpPr>
        <p:spPr>
          <a:xfrm>
            <a:off x="623394" y="3633600"/>
            <a:ext cx="10945215" cy="767093"/>
          </a:xfrm>
          <a:prstGeom prst="rect">
            <a:avLst/>
          </a:prstGeom>
        </p:spPr>
        <p:txBody>
          <a:bodyPr lIns="0"/>
          <a:lstStyle>
            <a:lvl1pPr marL="0" indent="0">
              <a:buNone/>
              <a:defRPr sz="3200" b="1" i="0" cap="all" baseline="0">
                <a:solidFill>
                  <a:srgbClr val="FF0000"/>
                </a:solidFill>
                <a:latin typeface="Calibri"/>
                <a:cs typeface="Calibri"/>
              </a:defRPr>
            </a:lvl1pPr>
          </a:lstStyle>
          <a:p>
            <a:pPr lvl="0"/>
            <a:r>
              <a:rPr lang="en-US" dirty="0"/>
              <a:t>SUB TITLE</a:t>
            </a:r>
          </a:p>
        </p:txBody>
      </p:sp>
    </p:spTree>
    <p:extLst>
      <p:ext uri="{BB962C8B-B14F-4D97-AF65-F5344CB8AC3E}">
        <p14:creationId xmlns:p14="http://schemas.microsoft.com/office/powerpoint/2010/main" val="24298505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28360F-3F02-A54B-B8FA-1CBAD1C6217C}"/>
              </a:ext>
            </a:extLst>
          </p:cNvPr>
          <p:cNvSpPr>
            <a:spLocks noGrp="1"/>
          </p:cNvSpPr>
          <p:nvPr>
            <p:ph sz="half" idx="1"/>
          </p:nvPr>
        </p:nvSpPr>
        <p:spPr>
          <a:xfrm>
            <a:off x="623392" y="1028735"/>
            <a:ext cx="5371008" cy="4320480"/>
          </a:xfrm>
        </p:spPr>
        <p:txBody>
          <a:bodyPr>
            <a:normAutofit/>
          </a:bodyPr>
          <a:lstStyle>
            <a:lvl1pPr>
              <a:buClr>
                <a:srgbClr val="C00000"/>
              </a:buClr>
              <a:defRPr sz="2133" baseline="0"/>
            </a:lvl1pPr>
            <a:lvl2pPr>
              <a:defRPr sz="2133" baseline="0"/>
            </a:lvl2pPr>
            <a:lvl3pPr>
              <a:defRPr sz="2133" baseline="0"/>
            </a:lvl3pPr>
            <a:lvl4pPr>
              <a:defRPr sz="2133" baseline="0"/>
            </a:lvl4pPr>
            <a:lvl5pPr>
              <a:defRPr sz="2133" baseline="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4" name="Content Placeholder 3">
            <a:extLst>
              <a:ext uri="{FF2B5EF4-FFF2-40B4-BE49-F238E27FC236}">
                <a16:creationId xmlns:a16="http://schemas.microsoft.com/office/drawing/2014/main" id="{584BB64F-B80A-D044-80F7-7202A04BC1B4}"/>
              </a:ext>
            </a:extLst>
          </p:cNvPr>
          <p:cNvSpPr>
            <a:spLocks noGrp="1"/>
          </p:cNvSpPr>
          <p:nvPr>
            <p:ph sz="half" idx="2"/>
          </p:nvPr>
        </p:nvSpPr>
        <p:spPr>
          <a:xfrm>
            <a:off x="6197600" y="1028735"/>
            <a:ext cx="5371008" cy="4320480"/>
          </a:xfrm>
        </p:spPr>
        <p:txBody>
          <a:bodyPr>
            <a:normAutofit/>
          </a:bodyPr>
          <a:lstStyle>
            <a:lvl1pPr>
              <a:buClr>
                <a:srgbClr val="C00000"/>
              </a:buClr>
              <a:defRPr sz="2133" baseline="0"/>
            </a:lvl1pPr>
            <a:lvl2pPr>
              <a:defRPr sz="2133" baseline="0"/>
            </a:lvl2pPr>
            <a:lvl3pPr>
              <a:defRPr sz="2133" baseline="0"/>
            </a:lvl3pPr>
            <a:lvl4pPr>
              <a:defRPr sz="2133" baseline="0"/>
            </a:lvl4pPr>
            <a:lvl5pPr>
              <a:defRPr sz="2133" baseline="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itle 1">
            <a:extLst>
              <a:ext uri="{FF2B5EF4-FFF2-40B4-BE49-F238E27FC236}">
                <a16:creationId xmlns:a16="http://schemas.microsoft.com/office/drawing/2014/main" id="{9D69B583-D43B-574B-98DF-BEC7C29F7F69}"/>
              </a:ext>
            </a:extLst>
          </p:cNvPr>
          <p:cNvSpPr>
            <a:spLocks noGrp="1"/>
          </p:cNvSpPr>
          <p:nvPr>
            <p:ph type="title"/>
          </p:nvPr>
        </p:nvSpPr>
        <p:spPr>
          <a:xfrm>
            <a:off x="623392" y="270175"/>
            <a:ext cx="10945216" cy="662549"/>
          </a:xfrm>
        </p:spPr>
        <p:txBody>
          <a:bodyPr>
            <a:normAutofit/>
          </a:bodyPr>
          <a:lstStyle>
            <a:lvl1pPr>
              <a:defRPr sz="3733" b="1" i="0" cap="all" baseline="0"/>
            </a:lvl1pPr>
          </a:lstStyle>
          <a:p>
            <a:r>
              <a:rPr lang="en-US"/>
              <a:t>Click to edit Master title style</a:t>
            </a:r>
            <a:endParaRPr lang="de-DE" dirty="0"/>
          </a:p>
        </p:txBody>
      </p:sp>
    </p:spTree>
    <p:extLst>
      <p:ext uri="{BB962C8B-B14F-4D97-AF65-F5344CB8AC3E}">
        <p14:creationId xmlns:p14="http://schemas.microsoft.com/office/powerpoint/2010/main" val="11107430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989CF51-6469-4D4F-A955-AE3ED171A3D7}"/>
              </a:ext>
            </a:extLst>
          </p:cNvPr>
          <p:cNvSpPr>
            <a:spLocks noGrp="1"/>
          </p:cNvSpPr>
          <p:nvPr>
            <p:ph type="title"/>
          </p:nvPr>
        </p:nvSpPr>
        <p:spPr>
          <a:xfrm>
            <a:off x="623392" y="270175"/>
            <a:ext cx="10945216" cy="662549"/>
          </a:xfrm>
        </p:spPr>
        <p:txBody>
          <a:bodyPr>
            <a:normAutofit/>
          </a:bodyPr>
          <a:lstStyle>
            <a:lvl1pPr>
              <a:defRPr sz="3733" b="1" i="0" cap="all" baseline="0"/>
            </a:lvl1pPr>
          </a:lstStyle>
          <a:p>
            <a:r>
              <a:rPr lang="en-US"/>
              <a:t>Click to edit Master title style</a:t>
            </a:r>
            <a:endParaRPr lang="de-DE" dirty="0"/>
          </a:p>
        </p:txBody>
      </p:sp>
    </p:spTree>
    <p:extLst>
      <p:ext uri="{BB962C8B-B14F-4D97-AF65-F5344CB8AC3E}">
        <p14:creationId xmlns:p14="http://schemas.microsoft.com/office/powerpoint/2010/main" val="27204348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02189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FF52-1382-4340-9D9A-C3707FDF76B6}"/>
              </a:ext>
            </a:extLst>
          </p:cNvPr>
          <p:cNvSpPr>
            <a:spLocks noGrp="1"/>
          </p:cNvSpPr>
          <p:nvPr>
            <p:ph type="title"/>
          </p:nvPr>
        </p:nvSpPr>
        <p:spPr>
          <a:xfrm>
            <a:off x="840319" y="457200"/>
            <a:ext cx="3932767" cy="1600200"/>
          </a:xfrm>
        </p:spPr>
        <p:txBody>
          <a:bodyPr anchor="b">
            <a:noAutofit/>
          </a:bodyPr>
          <a:lstStyle>
            <a:lvl1pPr>
              <a:defRPr sz="3733" b="1" i="0" cap="all" baseline="0"/>
            </a:lvl1pPr>
          </a:lstStyle>
          <a:p>
            <a:r>
              <a:rPr lang="en-US"/>
              <a:t>Click to edit Master title style</a:t>
            </a:r>
            <a:endParaRPr lang="de-DE" dirty="0"/>
          </a:p>
        </p:txBody>
      </p:sp>
      <p:sp>
        <p:nvSpPr>
          <p:cNvPr id="3" name="Picture Placeholder 2">
            <a:extLst>
              <a:ext uri="{FF2B5EF4-FFF2-40B4-BE49-F238E27FC236}">
                <a16:creationId xmlns:a16="http://schemas.microsoft.com/office/drawing/2014/main" id="{BDEECD8F-7511-764C-8531-565436DD6571}"/>
              </a:ext>
            </a:extLst>
          </p:cNvPr>
          <p:cNvSpPr>
            <a:spLocks noGrp="1"/>
          </p:cNvSpPr>
          <p:nvPr>
            <p:ph type="pic" idx="1"/>
          </p:nvPr>
        </p:nvSpPr>
        <p:spPr>
          <a:xfrm>
            <a:off x="5183717" y="457203"/>
            <a:ext cx="6172200" cy="4988023"/>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Click icon to add picture</a:t>
            </a:r>
            <a:endParaRPr lang="de-DE"/>
          </a:p>
        </p:txBody>
      </p:sp>
      <p:sp>
        <p:nvSpPr>
          <p:cNvPr id="4" name="Text Placeholder 3">
            <a:extLst>
              <a:ext uri="{FF2B5EF4-FFF2-40B4-BE49-F238E27FC236}">
                <a16:creationId xmlns:a16="http://schemas.microsoft.com/office/drawing/2014/main" id="{0DF393B2-F3DF-4245-937B-79ED53B7150A}"/>
              </a:ext>
            </a:extLst>
          </p:cNvPr>
          <p:cNvSpPr>
            <a:spLocks noGrp="1"/>
          </p:cNvSpPr>
          <p:nvPr>
            <p:ph type="body" sz="half" idx="2"/>
          </p:nvPr>
        </p:nvSpPr>
        <p:spPr>
          <a:xfrm>
            <a:off x="840319" y="2057400"/>
            <a:ext cx="3932767" cy="3387824"/>
          </a:xfrm>
        </p:spPr>
        <p:txBody>
          <a:bodyPr/>
          <a:lstStyle>
            <a:lvl1pPr marL="0" indent="0">
              <a:buNone/>
              <a:defRPr sz="2133" baseline="0"/>
            </a:lvl1pPr>
            <a:lvl2pPr marL="609570" indent="0">
              <a:buNone/>
              <a:defRPr sz="1867"/>
            </a:lvl2pPr>
            <a:lvl3pPr marL="1219140" indent="0">
              <a:buNone/>
              <a:defRPr sz="1600"/>
            </a:lvl3pPr>
            <a:lvl4pPr marL="1828709" indent="0">
              <a:buNone/>
              <a:defRPr sz="1333"/>
            </a:lvl4pPr>
            <a:lvl5pPr marL="2438278" indent="0">
              <a:buNone/>
              <a:defRPr sz="1333"/>
            </a:lvl5pPr>
            <a:lvl6pPr marL="3047848" indent="0">
              <a:buNone/>
              <a:defRPr sz="1333"/>
            </a:lvl6pPr>
            <a:lvl7pPr marL="3657418" indent="0">
              <a:buNone/>
              <a:defRPr sz="1333"/>
            </a:lvl7pPr>
            <a:lvl8pPr marL="4266987" indent="0">
              <a:buNone/>
              <a:defRPr sz="1333"/>
            </a:lvl8pPr>
            <a:lvl9pPr marL="4876557" indent="0">
              <a:buNone/>
              <a:defRPr sz="1333"/>
            </a:lvl9pPr>
          </a:lstStyle>
          <a:p>
            <a:pPr lvl="0"/>
            <a:r>
              <a:rPr lang="en-US"/>
              <a:t>Edit Master text styles</a:t>
            </a:r>
          </a:p>
        </p:txBody>
      </p:sp>
    </p:spTree>
    <p:extLst>
      <p:ext uri="{BB962C8B-B14F-4D97-AF65-F5344CB8AC3E}">
        <p14:creationId xmlns:p14="http://schemas.microsoft.com/office/powerpoint/2010/main" val="12694247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C5FB10-A6EC-D34B-8DF0-27FD2C11670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Untertitel 2">
            <a:extLst>
              <a:ext uri="{FF2B5EF4-FFF2-40B4-BE49-F238E27FC236}">
                <a16:creationId xmlns:a16="http://schemas.microsoft.com/office/drawing/2014/main" id="{BFC86C73-944E-7E43-BF51-F3A28B6A44CC}"/>
              </a:ext>
            </a:extLst>
          </p:cNvPr>
          <p:cNvSpPr>
            <a:spLocks noGrp="1"/>
          </p:cNvSpPr>
          <p:nvPr>
            <p:ph type="subTitle" idx="1" hasCustomPrompt="1"/>
          </p:nvPr>
        </p:nvSpPr>
        <p:spPr>
          <a:xfrm>
            <a:off x="623392" y="2865600"/>
            <a:ext cx="10945216" cy="768085"/>
          </a:xfrm>
          <a:prstGeom prst="rect">
            <a:avLst/>
          </a:prstGeom>
        </p:spPr>
        <p:txBody>
          <a:bodyPr lIns="0" tIns="0" bIns="0">
            <a:noAutofit/>
          </a:bodyPr>
          <a:lstStyle>
            <a:lvl1pPr marL="0" indent="0" algn="l">
              <a:buNone/>
              <a:defRPr sz="4800" b="1" i="0" cap="all" baseline="0">
                <a:solidFill>
                  <a:srgbClr val="FF0000"/>
                </a:solidFill>
                <a:latin typeface="Calibri"/>
                <a:cs typeface="Calibri"/>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de-DE" dirty="0" err="1"/>
              <a:t>Thank</a:t>
            </a:r>
            <a:r>
              <a:rPr lang="de-DE" dirty="0"/>
              <a:t> </a:t>
            </a:r>
            <a:r>
              <a:rPr lang="de-DE" dirty="0" err="1"/>
              <a:t>you</a:t>
            </a:r>
            <a:endParaRPr lang="de-DE" dirty="0"/>
          </a:p>
        </p:txBody>
      </p:sp>
    </p:spTree>
    <p:extLst>
      <p:ext uri="{BB962C8B-B14F-4D97-AF65-F5344CB8AC3E}">
        <p14:creationId xmlns:p14="http://schemas.microsoft.com/office/powerpoint/2010/main" val="21412268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5"/>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5"/>
            <a:ext cx="10945216" cy="4416492"/>
          </a:xfrm>
        </p:spPr>
        <p:txBody>
          <a:bodyPr/>
          <a:lstStyle>
            <a:lvl1pPr marL="379181" indent="-379181">
              <a:lnSpc>
                <a:spcPct val="100000"/>
              </a:lnSpc>
              <a:spcBef>
                <a:spcPts val="0"/>
              </a:spcBef>
              <a:buClr>
                <a:srgbClr val="C00000"/>
              </a:buClr>
              <a:defRPr sz="2133" baseline="0"/>
            </a:lvl1pPr>
            <a:lvl2pPr>
              <a:defRPr sz="2133" baseline="0"/>
            </a:lvl2pPr>
            <a:lvl3pPr>
              <a:defRPr sz="2133" baseline="0">
                <a:solidFill>
                  <a:srgbClr val="505150"/>
                </a:solidFill>
              </a:defRPr>
            </a:lvl3pPr>
            <a:lvl4pPr>
              <a:defRPr sz="2133" baseline="0">
                <a:solidFill>
                  <a:srgbClr val="505150"/>
                </a:solidFill>
              </a:defRPr>
            </a:lvl4pPr>
            <a:lvl5pPr>
              <a:defRPr sz="2133"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594175613"/>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el und Inhal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3B06BAE-D788-844F-9BBC-93667331ACAE}"/>
              </a:ext>
            </a:extLst>
          </p:cNvPr>
          <p:cNvSpPr>
            <a:spLocks noGrp="1"/>
          </p:cNvSpPr>
          <p:nvPr>
            <p:ph type="title"/>
          </p:nvPr>
        </p:nvSpPr>
        <p:spPr>
          <a:xfrm>
            <a:off x="623392" y="270175"/>
            <a:ext cx="10945216" cy="662549"/>
          </a:xfrm>
        </p:spPr>
        <p:txBody>
          <a:bodyPr>
            <a:normAutofit/>
          </a:bodyPr>
          <a:lstStyle>
            <a:lvl1pPr>
              <a:defRPr sz="3733" b="1" i="0" cap="all" baseline="0"/>
            </a:lvl1pPr>
          </a:lstStyle>
          <a:p>
            <a:r>
              <a:rPr lang="en-US"/>
              <a:t>Click to edit Master title style</a:t>
            </a:r>
            <a:endParaRPr lang="de-DE" dirty="0"/>
          </a:p>
        </p:txBody>
      </p:sp>
      <p:sp>
        <p:nvSpPr>
          <p:cNvPr id="5" name="Content Placeholder 2">
            <a:extLst>
              <a:ext uri="{FF2B5EF4-FFF2-40B4-BE49-F238E27FC236}">
                <a16:creationId xmlns:a16="http://schemas.microsoft.com/office/drawing/2014/main" id="{CF6FA64F-F064-884E-B6F1-43570684C6D7}"/>
              </a:ext>
            </a:extLst>
          </p:cNvPr>
          <p:cNvSpPr>
            <a:spLocks noGrp="1"/>
          </p:cNvSpPr>
          <p:nvPr>
            <p:ph idx="1"/>
          </p:nvPr>
        </p:nvSpPr>
        <p:spPr>
          <a:xfrm>
            <a:off x="623392" y="1028735"/>
            <a:ext cx="10945216" cy="4416492"/>
          </a:xfrm>
        </p:spPr>
        <p:txBody>
          <a:bodyPr/>
          <a:lstStyle>
            <a:lvl1pPr marL="379181" indent="-379181">
              <a:lnSpc>
                <a:spcPct val="100000"/>
              </a:lnSpc>
              <a:spcBef>
                <a:spcPts val="0"/>
              </a:spcBef>
              <a:buClr>
                <a:srgbClr val="C00000"/>
              </a:buClr>
              <a:defRPr sz="2133" baseline="0"/>
            </a:lvl1pPr>
            <a:lvl2pPr>
              <a:defRPr sz="2133" baseline="0"/>
            </a:lvl2pPr>
            <a:lvl3pPr>
              <a:defRPr sz="2133" baseline="0">
                <a:solidFill>
                  <a:srgbClr val="505150"/>
                </a:solidFill>
              </a:defRPr>
            </a:lvl3pPr>
            <a:lvl4pPr>
              <a:defRPr sz="2133" baseline="0">
                <a:solidFill>
                  <a:srgbClr val="505150"/>
                </a:solidFill>
              </a:defRPr>
            </a:lvl4pPr>
            <a:lvl5pPr>
              <a:defRPr sz="2133" baseline="0">
                <a:solidFill>
                  <a:srgbClr val="50515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1166660467"/>
      </p:ext>
    </p:extLst>
  </p:cSld>
  <p:clrMapOvr>
    <a:masterClrMapping/>
  </p:clrMapOvr>
  <p:extLst>
    <p:ext uri="{DCECCB84-F9BA-43D5-87BE-67443E8EF086}">
      <p15:sldGuideLst xmlns:p15="http://schemas.microsoft.com/office/powerpoint/2012/main">
        <p15:guide id="1" orient="horz" pos="1620">
          <p15:clr>
            <a:srgbClr val="FBAE40"/>
          </p15:clr>
        </p15:guide>
        <p15:guide id="2" pos="295">
          <p15:clr>
            <a:srgbClr val="FBAE40"/>
          </p15:clr>
        </p15:guide>
        <p15:guide id="3" pos="5465">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Divider_slide_ACCO/Rexel">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C75AE6-BDEF-27D0-9189-70D90DCC52B8}"/>
              </a:ext>
            </a:extLst>
          </p:cNvPr>
          <p:cNvPicPr>
            <a:picLocks noChangeAspect="1"/>
          </p:cNvPicPr>
          <p:nvPr userDrawn="1"/>
        </p:nvPicPr>
        <p:blipFill>
          <a:blip r:embed="rId2">
            <a:alphaModFix amt="50000"/>
          </a:blip>
          <a:stretch>
            <a:fillRect/>
          </a:stretch>
        </p:blipFill>
        <p:spPr>
          <a:xfrm>
            <a:off x="0" y="0"/>
            <a:ext cx="12192000" cy="6858000"/>
          </a:xfrm>
          <a:prstGeom prst="rect">
            <a:avLst/>
          </a:prstGeom>
        </p:spPr>
      </p:pic>
      <p:pic>
        <p:nvPicPr>
          <p:cNvPr id="7" name="Picture 6" descr="A pink and white curved line&#10;&#10;Description automatically generated">
            <a:extLst>
              <a:ext uri="{FF2B5EF4-FFF2-40B4-BE49-F238E27FC236}">
                <a16:creationId xmlns:a16="http://schemas.microsoft.com/office/drawing/2014/main" id="{911C61F8-8658-DFE9-3387-8785118905AA}"/>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AA0EBB20-47BE-28A9-52CB-6AF4E75551A7}"/>
              </a:ext>
            </a:extLst>
          </p:cNvPr>
          <p:cNvPicPr>
            <a:picLocks noChangeAspect="1"/>
          </p:cNvPicPr>
          <p:nvPr userDrawn="1"/>
        </p:nvPicPr>
        <p:blipFill>
          <a:blip r:embed="rId4"/>
          <a:stretch>
            <a:fillRect/>
          </a:stretch>
        </p:blipFill>
        <p:spPr>
          <a:xfrm>
            <a:off x="-1" y="0"/>
            <a:ext cx="12191999" cy="6857999"/>
          </a:xfrm>
          <a:prstGeom prst="rect">
            <a:avLst/>
          </a:prstGeom>
        </p:spPr>
      </p:pic>
    </p:spTree>
    <p:extLst>
      <p:ext uri="{BB962C8B-B14F-4D97-AF65-F5344CB8AC3E}">
        <p14:creationId xmlns:p14="http://schemas.microsoft.com/office/powerpoint/2010/main" val="18352441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vider_slide_Leitz">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197A8D-F39E-640D-2A27-A940EA76A41D}"/>
              </a:ext>
            </a:extLst>
          </p:cNvPr>
          <p:cNvPicPr>
            <a:picLocks noChangeAspect="1"/>
          </p:cNvPicPr>
          <p:nvPr userDrawn="1"/>
        </p:nvPicPr>
        <p:blipFill>
          <a:blip r:embed="rId2">
            <a:alphaModFix/>
          </a:blip>
          <a:stretch>
            <a:fillRect/>
          </a:stretch>
        </p:blipFill>
        <p:spPr>
          <a:xfrm>
            <a:off x="0" y="0"/>
            <a:ext cx="12192000" cy="6858000"/>
          </a:xfrm>
          <a:prstGeom prst="rect">
            <a:avLst/>
          </a:prstGeom>
        </p:spPr>
      </p:pic>
      <p:pic>
        <p:nvPicPr>
          <p:cNvPr id="8" name="Picture 7" descr="A green and white curved line&#10;&#10;Description automatically generated">
            <a:extLst>
              <a:ext uri="{FF2B5EF4-FFF2-40B4-BE49-F238E27FC236}">
                <a16:creationId xmlns:a16="http://schemas.microsoft.com/office/drawing/2014/main" id="{4553B1B9-B45E-A112-5A80-DD42F7C9298A}"/>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F86E4E56-0FAA-48B2-3386-0ABEDDA962F4}"/>
              </a:ext>
            </a:extLst>
          </p:cNvPr>
          <p:cNvPicPr>
            <a:picLocks noChangeAspect="1"/>
          </p:cNvPicPr>
          <p:nvPr userDrawn="1"/>
        </p:nvPicPr>
        <p:blipFill>
          <a:blip r:embed="rId4"/>
          <a:stretch>
            <a:fillRect/>
          </a:stretch>
        </p:blipFill>
        <p:spPr>
          <a:xfrm>
            <a:off x="-1" y="0"/>
            <a:ext cx="12191999" cy="6857999"/>
          </a:xfrm>
          <a:prstGeom prst="rect">
            <a:avLst/>
          </a:prstGeom>
        </p:spPr>
      </p:pic>
    </p:spTree>
    <p:extLst>
      <p:ext uri="{BB962C8B-B14F-4D97-AF65-F5344CB8AC3E}">
        <p14:creationId xmlns:p14="http://schemas.microsoft.com/office/powerpoint/2010/main" val="1121658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vider_slide_Nobo">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B3C5D4-0741-A262-5D4C-117BACB7D9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descr="A white and orange curved line&#10;&#10;Description automatically generated">
            <a:extLst>
              <a:ext uri="{FF2B5EF4-FFF2-40B4-BE49-F238E27FC236}">
                <a16:creationId xmlns:a16="http://schemas.microsoft.com/office/drawing/2014/main" id="{65C0468F-0F95-F6E2-57CB-762ED2E756E5}"/>
              </a:ext>
            </a:extLst>
          </p:cNvPr>
          <p:cNvPicPr>
            <a:picLocks noChangeAspect="1"/>
          </p:cNvPicPr>
          <p:nvPr userDrawn="1"/>
        </p:nvPicPr>
        <p:blipFill>
          <a:blip r:embed="rId3"/>
          <a:stretch>
            <a:fillRect/>
          </a:stretch>
        </p:blipFill>
        <p:spPr>
          <a:xfrm>
            <a:off x="-1" y="0"/>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1879019-83B3-BD67-4FB8-E004487A6890}"/>
              </a:ext>
            </a:extLst>
          </p:cNvPr>
          <p:cNvPicPr>
            <a:picLocks noChangeAspect="1"/>
          </p:cNvPicPr>
          <p:nvPr userDrawn="1"/>
        </p:nvPicPr>
        <p:blipFill>
          <a:blip r:embed="rId4"/>
          <a:stretch>
            <a:fillRect/>
          </a:stretch>
        </p:blipFill>
        <p:spPr>
          <a:xfrm>
            <a:off x="-3" y="1"/>
            <a:ext cx="12191999" cy="6857999"/>
          </a:xfrm>
          <a:prstGeom prst="rect">
            <a:avLst/>
          </a:prstGeom>
        </p:spPr>
      </p:pic>
    </p:spTree>
    <p:extLst>
      <p:ext uri="{BB962C8B-B14F-4D97-AF65-F5344CB8AC3E}">
        <p14:creationId xmlns:p14="http://schemas.microsoft.com/office/powerpoint/2010/main" val="22686777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Divider_slide_Rapi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0B6898-E5E5-E3D4-6F06-FAFA9279235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Picture 7" descr="A blue and white curved line&#10;&#10;Description automatically generated">
            <a:extLst>
              <a:ext uri="{FF2B5EF4-FFF2-40B4-BE49-F238E27FC236}">
                <a16:creationId xmlns:a16="http://schemas.microsoft.com/office/drawing/2014/main" id="{A3D33CAB-50CC-2E22-3BBF-77BC3D8BD452}"/>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5A519437-E815-F2F6-7B8B-EB31599016A1}"/>
              </a:ext>
            </a:extLst>
          </p:cNvPr>
          <p:cNvPicPr>
            <a:picLocks noChangeAspect="1"/>
          </p:cNvPicPr>
          <p:nvPr userDrawn="1"/>
        </p:nvPicPr>
        <p:blipFill>
          <a:blip r:embed="rId4"/>
          <a:stretch>
            <a:fillRect/>
          </a:stretch>
        </p:blipFill>
        <p:spPr>
          <a:xfrm>
            <a:off x="-1" y="0"/>
            <a:ext cx="12191999" cy="6857999"/>
          </a:xfrm>
          <a:prstGeom prst="rect">
            <a:avLst/>
          </a:prstGeom>
        </p:spPr>
      </p:pic>
    </p:spTree>
    <p:extLst>
      <p:ext uri="{BB962C8B-B14F-4D97-AF65-F5344CB8AC3E}">
        <p14:creationId xmlns:p14="http://schemas.microsoft.com/office/powerpoint/2010/main" val="398017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6.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5.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sv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21" Type="http://schemas.openxmlformats.org/officeDocument/2006/relationships/image" Target="../media/image3.png"/><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2.sv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image" Target="../media/image34.svg"/><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image" Target="../media/image5.png"/><Relationship Id="rId10" Type="http://schemas.openxmlformats.org/officeDocument/2006/relationships/slideLayout" Target="../slideLayouts/slideLayout28.xml"/><Relationship Id="rId19" Type="http://schemas.openxmlformats.org/officeDocument/2006/relationships/image" Target="../media/image1.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image" Target="../media/image33.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55.jp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55.jp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532033-17E4-2AAF-1309-4DF3AC4A49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2BDEEE0-646C-D5B6-BD52-226D1CFABA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9423550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p:titleStyle>
    <p:bodyStyle>
      <a:lvl1pPr marL="360000" indent="-360000" algn="l" defTabSz="914400" rtl="0" eaLnBrk="1" latinLnBrk="0" hangingPunct="1">
        <a:lnSpc>
          <a:spcPct val="90000"/>
        </a:lnSpc>
        <a:spcBef>
          <a:spcPts val="1000"/>
        </a:spcBef>
        <a:buSzPct val="85000"/>
        <a:buFontTx/>
        <a:buBlip>
          <a:blip r:embed="rId20">
            <a:extLst>
              <a:ext uri="{96DAC541-7B7A-43D3-8B79-37D633B846F1}">
                <asvg:svgBlip xmlns:asvg="http://schemas.microsoft.com/office/drawing/2016/SVG/main" r:embed="rId21"/>
              </a:ext>
            </a:extLst>
          </a:blip>
        </a:buBlip>
        <a:defRPr sz="2800" kern="120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22">
            <a:extLst>
              <a:ext uri="{96DAC541-7B7A-43D3-8B79-37D633B846F1}">
                <asvg:svgBlip xmlns:asvg="http://schemas.microsoft.com/office/drawing/2016/SVG/main" r:embed="rId23"/>
              </a:ext>
            </a:extLst>
          </a:blip>
        </a:buBlip>
        <a:defRPr sz="2400" kern="120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24">
            <a:extLst>
              <a:ext uri="{96DAC541-7B7A-43D3-8B79-37D633B846F1}">
                <asvg:svgBlip xmlns:asvg="http://schemas.microsoft.com/office/drawing/2016/SVG/main" r:embed="rId25"/>
              </a:ext>
            </a:extLst>
          </a:blip>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532033-17E4-2AAF-1309-4DF3AC4A49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ACCO Brands</a:t>
            </a:r>
          </a:p>
        </p:txBody>
      </p:sp>
      <p:sp>
        <p:nvSpPr>
          <p:cNvPr id="3" name="Text Placeholder 2">
            <a:extLst>
              <a:ext uri="{FF2B5EF4-FFF2-40B4-BE49-F238E27FC236}">
                <a16:creationId xmlns:a16="http://schemas.microsoft.com/office/drawing/2014/main" id="{C2BDEEE0-646C-D5B6-BD52-226D1CFABA0E}"/>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129453068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Lst>
  <p:txStyles>
    <p:titleStyle>
      <a:lvl1pPr algn="l" defTabSz="914377"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p:titleStyle>
    <p:bodyStyle>
      <a:lvl1pPr marL="359991" indent="-359991" algn="l" defTabSz="914377" rtl="0" eaLnBrk="1" latinLnBrk="0" hangingPunct="1">
        <a:lnSpc>
          <a:spcPct val="90000"/>
        </a:lnSpc>
        <a:spcBef>
          <a:spcPts val="1000"/>
        </a:spcBef>
        <a:buSzPct val="85000"/>
        <a:buFontTx/>
        <a:buBlip>
          <a:blip r:embed="rId19">
            <a:extLst>
              <a:ext uri="{96DAC541-7B7A-43D3-8B79-37D633B846F1}">
                <asvg:svgBlip xmlns:asvg="http://schemas.microsoft.com/office/drawing/2016/SVG/main" r:embed="rId20"/>
              </a:ext>
            </a:extLst>
          </a:blip>
        </a:buBlip>
        <a:defRPr sz="2800" kern="1200">
          <a:solidFill>
            <a:schemeClr val="tx1"/>
          </a:solidFill>
          <a:latin typeface="+mn-lt"/>
          <a:ea typeface="+mn-ea"/>
          <a:cs typeface="+mn-cs"/>
        </a:defRPr>
      </a:lvl1pPr>
      <a:lvl2pPr marL="719982" indent="-359991" algn="l" defTabSz="914377" rtl="0" eaLnBrk="1" latinLnBrk="0" hangingPunct="1">
        <a:lnSpc>
          <a:spcPct val="90000"/>
        </a:lnSpc>
        <a:spcBef>
          <a:spcPts val="500"/>
        </a:spcBef>
        <a:buSzPct val="80000"/>
        <a:buFontTx/>
        <a:buBlip>
          <a:blip r:embed="rId21">
            <a:extLst>
              <a:ext uri="{96DAC541-7B7A-43D3-8B79-37D633B846F1}">
                <asvg:svgBlip xmlns:asvg="http://schemas.microsoft.com/office/drawing/2016/SVG/main" r:embed="rId22"/>
              </a:ext>
            </a:extLst>
          </a:blip>
        </a:buBlip>
        <a:defRPr sz="2400" kern="1200">
          <a:solidFill>
            <a:schemeClr val="tx1"/>
          </a:solidFill>
          <a:latin typeface="+mn-lt"/>
          <a:ea typeface="+mn-ea"/>
          <a:cs typeface="+mn-cs"/>
        </a:defRPr>
      </a:lvl2pPr>
      <a:lvl3pPr marL="1079973" indent="-359991" algn="l" defTabSz="914377" rtl="0" eaLnBrk="1" latinLnBrk="0" hangingPunct="1">
        <a:lnSpc>
          <a:spcPct val="90000"/>
        </a:lnSpc>
        <a:spcBef>
          <a:spcPts val="500"/>
        </a:spcBef>
        <a:buSzPct val="85000"/>
        <a:buFontTx/>
        <a:buBlip>
          <a:blip r:embed="rId23">
            <a:extLst>
              <a:ext uri="{96DAC541-7B7A-43D3-8B79-37D633B846F1}">
                <asvg:svgBlip xmlns:asvg="http://schemas.microsoft.com/office/drawing/2016/SVG/main" r:embed="rId24"/>
              </a:ext>
            </a:extLst>
          </a:blip>
        </a:buBlip>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A1F657-0FA2-B44E-B597-DA63C1428805}"/>
              </a:ext>
            </a:extLst>
          </p:cNvPr>
          <p:cNvPicPr>
            <a:picLocks noChangeAspect="1"/>
          </p:cNvPicPr>
          <p:nvPr userDrawn="1"/>
        </p:nvPicPr>
        <p:blipFill>
          <a:blip r:embed="rId13"/>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0B6BAFB-4912-464E-B9DE-F6A6004D9631}"/>
              </a:ext>
            </a:extLst>
          </p:cNvPr>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en-US"/>
              <a:t>Click to edit Master title style</a:t>
            </a:r>
            <a:endParaRPr lang="de-DE" dirty="0"/>
          </a:p>
        </p:txBody>
      </p:sp>
      <p:sp>
        <p:nvSpPr>
          <p:cNvPr id="3" name="Text Placeholder 2">
            <a:extLst>
              <a:ext uri="{FF2B5EF4-FFF2-40B4-BE49-F238E27FC236}">
                <a16:creationId xmlns:a16="http://schemas.microsoft.com/office/drawing/2014/main" id="{D43F5F13-1A62-2145-9099-5C106B326411}"/>
              </a:ext>
            </a:extLst>
          </p:cNvPr>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345635832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1219170" rtl="0" eaLnBrk="1" latinLnBrk="0" hangingPunct="1">
        <a:lnSpc>
          <a:spcPct val="90000"/>
        </a:lnSpc>
        <a:spcBef>
          <a:spcPct val="0"/>
        </a:spcBef>
        <a:buNone/>
        <a:defRPr sz="5867" b="0" i="0" u="none" kern="1200">
          <a:solidFill>
            <a:schemeClr val="tx1"/>
          </a:solidFill>
          <a:latin typeface="+mj-lt"/>
          <a:ea typeface="+mj-ea"/>
          <a:cs typeface="+mj-cs"/>
        </a:defRPr>
      </a:lvl1pPr>
    </p:titleStyle>
    <p:bodyStyle>
      <a:lvl1pPr marL="379191" indent="-379191" algn="l" defTabSz="1219170" rtl="0" eaLnBrk="1" latinLnBrk="0" hangingPunct="1">
        <a:lnSpc>
          <a:spcPct val="100000"/>
        </a:lnSpc>
        <a:spcBef>
          <a:spcPts val="0"/>
        </a:spcBef>
        <a:buClr>
          <a:srgbClr val="C00000"/>
        </a:buClr>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A1F657-0FA2-B44E-B597-DA63C1428805}"/>
              </a:ext>
            </a:extLst>
          </p:cNvPr>
          <p:cNvPicPr>
            <a:picLocks noChangeAspect="1"/>
          </p:cNvPicPr>
          <p:nvPr userDrawn="1"/>
        </p:nvPicPr>
        <p:blipFill>
          <a:blip r:embed="rId13"/>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0B6BAFB-4912-464E-B9DE-F6A6004D9631}"/>
              </a:ext>
            </a:extLst>
          </p:cNvPr>
          <p:cNvSpPr>
            <a:spLocks noGrp="1"/>
          </p:cNvSpPr>
          <p:nvPr>
            <p:ph type="title"/>
          </p:nvPr>
        </p:nvSpPr>
        <p:spPr>
          <a:xfrm>
            <a:off x="838200" y="366186"/>
            <a:ext cx="10515600" cy="1325033"/>
          </a:xfrm>
          <a:prstGeom prst="rect">
            <a:avLst/>
          </a:prstGeom>
        </p:spPr>
        <p:txBody>
          <a:bodyPr vert="horz" lIns="91440" tIns="45720" rIns="91440" bIns="45720" rtlCol="0" anchor="ctr">
            <a:normAutofit/>
          </a:bodyPr>
          <a:lstStyle/>
          <a:p>
            <a:r>
              <a:rPr lang="en-US"/>
              <a:t>Click to edit Master title style</a:t>
            </a:r>
            <a:endParaRPr lang="de-DE" dirty="0"/>
          </a:p>
        </p:txBody>
      </p:sp>
      <p:sp>
        <p:nvSpPr>
          <p:cNvPr id="3" name="Text Placeholder 2">
            <a:extLst>
              <a:ext uri="{FF2B5EF4-FFF2-40B4-BE49-F238E27FC236}">
                <a16:creationId xmlns:a16="http://schemas.microsoft.com/office/drawing/2014/main" id="{D43F5F13-1A62-2145-9099-5C106B326411}"/>
              </a:ext>
            </a:extLst>
          </p:cNvPr>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428973245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1219140" rtl="0" eaLnBrk="1" latinLnBrk="0" hangingPunct="1">
        <a:lnSpc>
          <a:spcPct val="90000"/>
        </a:lnSpc>
        <a:spcBef>
          <a:spcPct val="0"/>
        </a:spcBef>
        <a:buNone/>
        <a:defRPr sz="5867" b="0" i="0" u="none" kern="1200">
          <a:solidFill>
            <a:schemeClr val="tx1"/>
          </a:solidFill>
          <a:latin typeface="+mj-lt"/>
          <a:ea typeface="+mj-ea"/>
          <a:cs typeface="+mj-cs"/>
        </a:defRPr>
      </a:lvl1pPr>
    </p:titleStyle>
    <p:bodyStyle>
      <a:lvl1pPr marL="379181" indent="-379181" algn="l" defTabSz="1219140" rtl="0" eaLnBrk="1" latinLnBrk="0" hangingPunct="1">
        <a:lnSpc>
          <a:spcPct val="100000"/>
        </a:lnSpc>
        <a:spcBef>
          <a:spcPts val="0"/>
        </a:spcBef>
        <a:buClr>
          <a:srgbClr val="C00000"/>
        </a:buClr>
        <a:buFont typeface="Arial" panose="020B0604020202020204" pitchFamily="34" charset="0"/>
        <a:buChar char="•"/>
        <a:defRPr sz="3733" kern="1200">
          <a:solidFill>
            <a:schemeClr val="tx1"/>
          </a:solidFill>
          <a:latin typeface="+mn-lt"/>
          <a:ea typeface="+mn-ea"/>
          <a:cs typeface="+mn-cs"/>
        </a:defRPr>
      </a:lvl1pPr>
      <a:lvl2pPr marL="914354" indent="-304784" algn="l" defTabSz="121914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25" indent="-304784" algn="l" defTabSz="121914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93"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06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63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hyperlink" Target="http://www.staples.officerewards.eu/" TargetMode="Externa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3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jpeg"/></Relationships>
</file>

<file path=ppt/slides/_rels/slide1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3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9" Type="http://schemas.openxmlformats.org/officeDocument/2006/relationships/image" Target="../media/image86.png"/></Relationships>
</file>

<file path=ppt/slides/_rels/slide16.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87.emf"/><Relationship Id="rId1" Type="http://schemas.openxmlformats.org/officeDocument/2006/relationships/slideLayout" Target="../slideLayouts/slideLayout29.xml"/><Relationship Id="rId5" Type="http://schemas.openxmlformats.org/officeDocument/2006/relationships/image" Target="../media/image89.jpg"/><Relationship Id="rId4" Type="http://schemas.openxmlformats.org/officeDocument/2006/relationships/image" Target="../media/image88.emf"/></Relationships>
</file>

<file path=ppt/slides/_rels/slide17.xml.rels><?xml version="1.0" encoding="UTF-8" standalone="yes"?>
<Relationships xmlns="http://schemas.openxmlformats.org/package/2006/relationships"><Relationship Id="rId8" Type="http://schemas.openxmlformats.org/officeDocument/2006/relationships/image" Target="../media/image70.emf"/><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88.emf"/><Relationship Id="rId2" Type="http://schemas.openxmlformats.org/officeDocument/2006/relationships/image" Target="../media/image90.png"/><Relationship Id="rId1" Type="http://schemas.openxmlformats.org/officeDocument/2006/relationships/slideLayout" Target="../slideLayouts/slideLayout32.xml"/><Relationship Id="rId6" Type="http://schemas.openxmlformats.org/officeDocument/2006/relationships/image" Target="../media/image94.png"/><Relationship Id="rId11" Type="http://schemas.openxmlformats.org/officeDocument/2006/relationships/image" Target="../media/image89.jpg"/><Relationship Id="rId5" Type="http://schemas.openxmlformats.org/officeDocument/2006/relationships/image" Target="../media/image93.emf"/><Relationship Id="rId10" Type="http://schemas.openxmlformats.org/officeDocument/2006/relationships/image" Target="../media/image97.emf"/><Relationship Id="rId4" Type="http://schemas.openxmlformats.org/officeDocument/2006/relationships/image" Target="../media/image92.png"/><Relationship Id="rId9" Type="http://schemas.openxmlformats.org/officeDocument/2006/relationships/image" Target="../media/image96.jpg"/></Relationships>
</file>

<file path=ppt/slides/_rels/slide18.xml.rels><?xml version="1.0" encoding="UTF-8" standalone="yes"?>
<Relationships xmlns="http://schemas.openxmlformats.org/package/2006/relationships"><Relationship Id="rId8" Type="http://schemas.openxmlformats.org/officeDocument/2006/relationships/image" Target="../media/image104.emf"/><Relationship Id="rId3" Type="http://schemas.openxmlformats.org/officeDocument/2006/relationships/image" Target="../media/image99.emf"/><Relationship Id="rId7" Type="http://schemas.openxmlformats.org/officeDocument/2006/relationships/image" Target="../media/image103.emf"/><Relationship Id="rId2" Type="http://schemas.openxmlformats.org/officeDocument/2006/relationships/image" Target="../media/image98.emf"/><Relationship Id="rId1" Type="http://schemas.openxmlformats.org/officeDocument/2006/relationships/slideLayout" Target="../slideLayouts/slideLayout14.xml"/><Relationship Id="rId6" Type="http://schemas.openxmlformats.org/officeDocument/2006/relationships/image" Target="../media/image102.emf"/><Relationship Id="rId5" Type="http://schemas.openxmlformats.org/officeDocument/2006/relationships/image" Target="../media/image101.emf"/><Relationship Id="rId10" Type="http://schemas.openxmlformats.org/officeDocument/2006/relationships/image" Target="../media/image106.emf"/><Relationship Id="rId4" Type="http://schemas.openxmlformats.org/officeDocument/2006/relationships/image" Target="../media/image100.emf"/><Relationship Id="rId9" Type="http://schemas.openxmlformats.org/officeDocument/2006/relationships/image" Target="../media/image10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8" Type="http://schemas.openxmlformats.org/officeDocument/2006/relationships/image" Target="../media/image107.emf"/><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13.jpeg"/><Relationship Id="rId7" Type="http://schemas.openxmlformats.org/officeDocument/2006/relationships/image" Target="../media/image3.png"/><Relationship Id="rId2" Type="http://schemas.openxmlformats.org/officeDocument/2006/relationships/image" Target="../media/image112.jpeg"/><Relationship Id="rId1" Type="http://schemas.openxmlformats.org/officeDocument/2006/relationships/slideLayout" Target="../slideLayouts/slideLayout14.xml"/><Relationship Id="rId6" Type="http://schemas.openxmlformats.org/officeDocument/2006/relationships/image" Target="../media/image2.sv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114.jpe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6.xml"/><Relationship Id="rId5" Type="http://schemas.openxmlformats.org/officeDocument/2006/relationships/image" Target="../media/image30.sv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C9540-B793-EA5D-812F-1675F8EA0D00}"/>
              </a:ext>
            </a:extLst>
          </p:cNvPr>
          <p:cNvSpPr>
            <a:spLocks noGrp="1"/>
          </p:cNvSpPr>
          <p:nvPr>
            <p:ph type="ctrTitle"/>
          </p:nvPr>
        </p:nvSpPr>
        <p:spPr/>
        <p:txBody>
          <a:bodyPr/>
          <a:lstStyle/>
          <a:p>
            <a:r>
              <a:rPr lang="en-GB" dirty="0"/>
              <a:t>Upgrade to Auto Feed Campaign</a:t>
            </a:r>
          </a:p>
        </p:txBody>
      </p:sp>
      <p:sp>
        <p:nvSpPr>
          <p:cNvPr id="3" name="Subtitle 2">
            <a:extLst>
              <a:ext uri="{FF2B5EF4-FFF2-40B4-BE49-F238E27FC236}">
                <a16:creationId xmlns:a16="http://schemas.microsoft.com/office/drawing/2014/main" id="{512766C1-5B57-6D52-C0CC-AB7A46D46EB4}"/>
              </a:ext>
            </a:extLst>
          </p:cNvPr>
          <p:cNvSpPr>
            <a:spLocks noGrp="1"/>
          </p:cNvSpPr>
          <p:nvPr>
            <p:ph type="subTitle" idx="1"/>
          </p:nvPr>
        </p:nvSpPr>
        <p:spPr/>
        <p:txBody>
          <a:bodyPr/>
          <a:lstStyle/>
          <a:p>
            <a:r>
              <a:rPr lang="en-GB" dirty="0"/>
              <a:t>Rexel Auto Feed Shredders</a:t>
            </a:r>
          </a:p>
        </p:txBody>
      </p:sp>
    </p:spTree>
    <p:extLst>
      <p:ext uri="{BB962C8B-B14F-4D97-AF65-F5344CB8AC3E}">
        <p14:creationId xmlns:p14="http://schemas.microsoft.com/office/powerpoint/2010/main" val="151191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ey and black computer tower&#10;&#10;Description automatically generated">
            <a:extLst>
              <a:ext uri="{FF2B5EF4-FFF2-40B4-BE49-F238E27FC236}">
                <a16:creationId xmlns:a16="http://schemas.microsoft.com/office/drawing/2014/main" id="{57C5D94E-7A92-1A37-79FC-47FC2B4E61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8770" y="1151614"/>
            <a:ext cx="2157415" cy="5015991"/>
          </a:xfrm>
          <a:prstGeom prst="rect">
            <a:avLst/>
          </a:prstGeom>
        </p:spPr>
      </p:pic>
      <p:sp>
        <p:nvSpPr>
          <p:cNvPr id="3" name="Rectangle 2">
            <a:extLst>
              <a:ext uri="{FF2B5EF4-FFF2-40B4-BE49-F238E27FC236}">
                <a16:creationId xmlns:a16="http://schemas.microsoft.com/office/drawing/2014/main" id="{BC44DBE2-F558-8EF8-0EA2-FD6FFA3D42CA}"/>
              </a:ext>
            </a:extLst>
          </p:cNvPr>
          <p:cNvSpPr/>
          <p:nvPr/>
        </p:nvSpPr>
        <p:spPr>
          <a:xfrm>
            <a:off x="348216" y="1375978"/>
            <a:ext cx="3441281" cy="769634"/>
          </a:xfrm>
          <a:prstGeom prst="rect">
            <a:avLst/>
          </a:prstGeom>
        </p:spPr>
        <p:txBody>
          <a:bodyPr wrap="square">
            <a:spAutoFit/>
          </a:bodyPr>
          <a:lstStyle/>
          <a:p>
            <a:pPr defTabSz="609585"/>
            <a:r>
              <a:rPr lang="en-GB" sz="1467" dirty="0">
                <a:solidFill>
                  <a:srgbClr val="E5032E"/>
                </a:solidFill>
                <a:latin typeface="PragmaticaLight"/>
              </a:rPr>
              <a:t>Automatically shred up to 750 sheets</a:t>
            </a:r>
          </a:p>
          <a:p>
            <a:pPr defTabSz="609585"/>
            <a:r>
              <a:rPr lang="en-GB" sz="1467" dirty="0">
                <a:solidFill>
                  <a:srgbClr val="E5032E"/>
                </a:solidFill>
                <a:latin typeface="PragmaticaLight"/>
              </a:rPr>
              <a:t>(80gsm) in to over 2,000 micro cut pieces</a:t>
            </a:r>
          </a:p>
          <a:p>
            <a:pPr defTabSz="609585"/>
            <a:r>
              <a:rPr lang="en-GB" sz="1467" dirty="0">
                <a:solidFill>
                  <a:srgbClr val="000000"/>
                </a:solidFill>
                <a:latin typeface="PragmaticaLight"/>
              </a:rPr>
              <a:t>Stack, Shut, Shred</a:t>
            </a:r>
            <a:endParaRPr lang="en-GB" sz="1467" dirty="0">
              <a:solidFill>
                <a:prstClr val="black"/>
              </a:solidFill>
              <a:latin typeface="Calibri" panose="020F0502020204030204"/>
            </a:endParaRPr>
          </a:p>
        </p:txBody>
      </p:sp>
      <p:sp>
        <p:nvSpPr>
          <p:cNvPr id="4" name="Rectangle 3">
            <a:extLst>
              <a:ext uri="{FF2B5EF4-FFF2-40B4-BE49-F238E27FC236}">
                <a16:creationId xmlns:a16="http://schemas.microsoft.com/office/drawing/2014/main" id="{6AE5B9FD-980E-1E14-69A6-B0679A1817B4}"/>
              </a:ext>
            </a:extLst>
          </p:cNvPr>
          <p:cNvSpPr/>
          <p:nvPr/>
        </p:nvSpPr>
        <p:spPr>
          <a:xfrm>
            <a:off x="304158" y="4240998"/>
            <a:ext cx="6096000" cy="543867"/>
          </a:xfrm>
          <a:prstGeom prst="rect">
            <a:avLst/>
          </a:prstGeom>
        </p:spPr>
        <p:txBody>
          <a:bodyPr>
            <a:spAutoFit/>
          </a:bodyPr>
          <a:lstStyle/>
          <a:p>
            <a:pPr defTabSz="609585"/>
            <a:r>
              <a:rPr lang="en-GB" sz="1467" dirty="0">
                <a:solidFill>
                  <a:srgbClr val="E5032E"/>
                </a:solidFill>
                <a:latin typeface="PragmaticaLight"/>
              </a:rPr>
              <a:t>Less time spent emptying the bin</a:t>
            </a:r>
          </a:p>
          <a:p>
            <a:pPr defTabSz="609585"/>
            <a:r>
              <a:rPr lang="en-GB" sz="1467" dirty="0">
                <a:solidFill>
                  <a:srgbClr val="000000"/>
                </a:solidFill>
                <a:latin typeface="PragmaticaLight"/>
              </a:rPr>
              <a:t>Extra large capacity, pull out waste bin</a:t>
            </a:r>
            <a:endParaRPr lang="en-GB" sz="1467" dirty="0">
              <a:solidFill>
                <a:prstClr val="black"/>
              </a:solidFill>
              <a:latin typeface="Calibri" panose="020F0502020204030204"/>
            </a:endParaRPr>
          </a:p>
        </p:txBody>
      </p:sp>
      <p:sp>
        <p:nvSpPr>
          <p:cNvPr id="5" name="Rectangle 4">
            <a:extLst>
              <a:ext uri="{FF2B5EF4-FFF2-40B4-BE49-F238E27FC236}">
                <a16:creationId xmlns:a16="http://schemas.microsoft.com/office/drawing/2014/main" id="{7BE15789-1DEB-2799-6CFE-3CEFB8ECCAC5}"/>
              </a:ext>
            </a:extLst>
          </p:cNvPr>
          <p:cNvSpPr/>
          <p:nvPr/>
        </p:nvSpPr>
        <p:spPr>
          <a:xfrm>
            <a:off x="329773" y="2795903"/>
            <a:ext cx="4195053" cy="543867"/>
          </a:xfrm>
          <a:prstGeom prst="rect">
            <a:avLst/>
          </a:prstGeom>
        </p:spPr>
        <p:txBody>
          <a:bodyPr wrap="square">
            <a:spAutoFit/>
          </a:bodyPr>
          <a:lstStyle/>
          <a:p>
            <a:pPr defTabSz="609585"/>
            <a:r>
              <a:rPr lang="en-GB" sz="1467" dirty="0">
                <a:solidFill>
                  <a:srgbClr val="E5032E"/>
                </a:solidFill>
                <a:latin typeface="PragmaticaLight"/>
              </a:rPr>
              <a:t>Energy Saving</a:t>
            </a:r>
          </a:p>
          <a:p>
            <a:pPr defTabSz="609585"/>
            <a:r>
              <a:rPr lang="en-US" sz="1467" dirty="0">
                <a:solidFill>
                  <a:srgbClr val="000000"/>
                </a:solidFill>
                <a:latin typeface="PragmaticaLight"/>
              </a:rPr>
              <a:t>Sleep mode activates after 3 minutes of non-use</a:t>
            </a:r>
            <a:endParaRPr lang="en-GB" sz="1467" dirty="0">
              <a:solidFill>
                <a:prstClr val="black"/>
              </a:solidFill>
              <a:latin typeface="Calibri" panose="020F0502020204030204"/>
            </a:endParaRPr>
          </a:p>
        </p:txBody>
      </p:sp>
      <p:sp>
        <p:nvSpPr>
          <p:cNvPr id="6" name="Rectangle 5">
            <a:extLst>
              <a:ext uri="{FF2B5EF4-FFF2-40B4-BE49-F238E27FC236}">
                <a16:creationId xmlns:a16="http://schemas.microsoft.com/office/drawing/2014/main" id="{14E4EB09-2C02-7D14-C8E4-EF98EFC203A2}"/>
              </a:ext>
            </a:extLst>
          </p:cNvPr>
          <p:cNvSpPr/>
          <p:nvPr/>
        </p:nvSpPr>
        <p:spPr>
          <a:xfrm>
            <a:off x="5840590" y="2645718"/>
            <a:ext cx="6096000" cy="543867"/>
          </a:xfrm>
          <a:prstGeom prst="rect">
            <a:avLst/>
          </a:prstGeom>
        </p:spPr>
        <p:txBody>
          <a:bodyPr>
            <a:spAutoFit/>
          </a:bodyPr>
          <a:lstStyle/>
          <a:p>
            <a:pPr algn="r" defTabSz="609585"/>
            <a:r>
              <a:rPr lang="en-GB" sz="1467" dirty="0">
                <a:solidFill>
                  <a:srgbClr val="E5032D"/>
                </a:solidFill>
                <a:latin typeface="PragmaticaLight"/>
              </a:rPr>
              <a:t>Added security and peace of mind</a:t>
            </a:r>
          </a:p>
          <a:p>
            <a:pPr algn="r" defTabSz="609585"/>
            <a:r>
              <a:rPr lang="en-GB" sz="1467" dirty="0">
                <a:solidFill>
                  <a:srgbClr val="000000"/>
                </a:solidFill>
                <a:latin typeface="PragmaticaLight"/>
              </a:rPr>
              <a:t>4-digit PIN lockable paper chamber</a:t>
            </a:r>
            <a:r>
              <a:rPr lang="en-GB" sz="933" dirty="0">
                <a:solidFill>
                  <a:srgbClr val="000000"/>
                </a:solidFill>
                <a:latin typeface="PragmaticaLight"/>
              </a:rPr>
              <a:t> (Auto+ 300, 600 &amp; 750 models only)</a:t>
            </a:r>
            <a:endParaRPr lang="en-GB" sz="1467" dirty="0">
              <a:solidFill>
                <a:prstClr val="black"/>
              </a:solidFill>
              <a:latin typeface="Calibri" panose="020F0502020204030204"/>
            </a:endParaRPr>
          </a:p>
        </p:txBody>
      </p:sp>
      <p:sp>
        <p:nvSpPr>
          <p:cNvPr id="7" name="Rectangle 6">
            <a:extLst>
              <a:ext uri="{FF2B5EF4-FFF2-40B4-BE49-F238E27FC236}">
                <a16:creationId xmlns:a16="http://schemas.microsoft.com/office/drawing/2014/main" id="{F9ED5E00-9A74-9261-D940-E3F669858CCB}"/>
              </a:ext>
            </a:extLst>
          </p:cNvPr>
          <p:cNvSpPr/>
          <p:nvPr/>
        </p:nvSpPr>
        <p:spPr>
          <a:xfrm>
            <a:off x="5811836" y="918911"/>
            <a:ext cx="6096000" cy="543867"/>
          </a:xfrm>
          <a:prstGeom prst="rect">
            <a:avLst/>
          </a:prstGeom>
        </p:spPr>
        <p:txBody>
          <a:bodyPr>
            <a:spAutoFit/>
          </a:bodyPr>
          <a:lstStyle/>
          <a:p>
            <a:pPr algn="r" defTabSz="609585"/>
            <a:r>
              <a:rPr lang="en-GB" sz="1467" dirty="0">
                <a:solidFill>
                  <a:srgbClr val="E5032D"/>
                </a:solidFill>
                <a:latin typeface="PragmaticaLight"/>
              </a:rPr>
              <a:t>Spend less time clearing paper jams</a:t>
            </a:r>
          </a:p>
          <a:p>
            <a:pPr algn="r" defTabSz="609585"/>
            <a:r>
              <a:rPr lang="en-GB" sz="1467" dirty="0">
                <a:solidFill>
                  <a:srgbClr val="000000"/>
                </a:solidFill>
                <a:latin typeface="PragmaticaLight"/>
              </a:rPr>
              <a:t>Auto jam clearance function</a:t>
            </a:r>
            <a:endParaRPr lang="en-GB" sz="1467" dirty="0">
              <a:solidFill>
                <a:prstClr val="black"/>
              </a:solidFill>
              <a:latin typeface="Calibri" panose="020F0502020204030204"/>
            </a:endParaRPr>
          </a:p>
        </p:txBody>
      </p:sp>
      <p:sp>
        <p:nvSpPr>
          <p:cNvPr id="8" name="Rectangle 7">
            <a:extLst>
              <a:ext uri="{FF2B5EF4-FFF2-40B4-BE49-F238E27FC236}">
                <a16:creationId xmlns:a16="http://schemas.microsoft.com/office/drawing/2014/main" id="{7BFEE683-C59F-D617-C2E1-6F03E52D2416}"/>
              </a:ext>
            </a:extLst>
          </p:cNvPr>
          <p:cNvSpPr/>
          <p:nvPr/>
        </p:nvSpPr>
        <p:spPr>
          <a:xfrm>
            <a:off x="5811836" y="3468502"/>
            <a:ext cx="6096000" cy="543867"/>
          </a:xfrm>
          <a:prstGeom prst="rect">
            <a:avLst/>
          </a:prstGeom>
        </p:spPr>
        <p:txBody>
          <a:bodyPr>
            <a:spAutoFit/>
          </a:bodyPr>
          <a:lstStyle/>
          <a:p>
            <a:pPr algn="r" defTabSz="609585"/>
            <a:r>
              <a:rPr lang="en-GB" sz="1467" dirty="0">
                <a:solidFill>
                  <a:srgbClr val="E5032D"/>
                </a:solidFill>
                <a:latin typeface="PragmaticaLight"/>
              </a:rPr>
              <a:t>Ultra Quiet Operation</a:t>
            </a:r>
          </a:p>
          <a:p>
            <a:pPr algn="r" defTabSz="609585"/>
            <a:r>
              <a:rPr lang="en-GB" sz="1467" dirty="0">
                <a:solidFill>
                  <a:srgbClr val="000000"/>
                </a:solidFill>
                <a:latin typeface="PragmaticaLight"/>
              </a:rPr>
              <a:t>Under 55db</a:t>
            </a:r>
            <a:endParaRPr lang="en-GB" sz="1467" dirty="0">
              <a:solidFill>
                <a:prstClr val="black"/>
              </a:solidFill>
              <a:latin typeface="Calibri" panose="020F0502020204030204"/>
            </a:endParaRPr>
          </a:p>
        </p:txBody>
      </p:sp>
      <p:sp>
        <p:nvSpPr>
          <p:cNvPr id="9" name="Rectangle 8">
            <a:extLst>
              <a:ext uri="{FF2B5EF4-FFF2-40B4-BE49-F238E27FC236}">
                <a16:creationId xmlns:a16="http://schemas.microsoft.com/office/drawing/2014/main" id="{472BBC39-0866-1703-F5A0-F151AC62BAA5}"/>
              </a:ext>
            </a:extLst>
          </p:cNvPr>
          <p:cNvSpPr/>
          <p:nvPr/>
        </p:nvSpPr>
        <p:spPr>
          <a:xfrm>
            <a:off x="5754508" y="1800879"/>
            <a:ext cx="6096000" cy="543867"/>
          </a:xfrm>
          <a:prstGeom prst="rect">
            <a:avLst/>
          </a:prstGeom>
        </p:spPr>
        <p:txBody>
          <a:bodyPr>
            <a:spAutoFit/>
          </a:bodyPr>
          <a:lstStyle/>
          <a:p>
            <a:pPr algn="r" defTabSz="609585"/>
            <a:r>
              <a:rPr lang="en-GB" sz="1467" dirty="0">
                <a:solidFill>
                  <a:srgbClr val="E5032D"/>
                </a:solidFill>
                <a:latin typeface="PragmaticaLight"/>
              </a:rPr>
              <a:t>No need to remove staples &amp; paper clips</a:t>
            </a:r>
          </a:p>
          <a:p>
            <a:pPr algn="r" defTabSz="609585"/>
            <a:r>
              <a:rPr lang="en-GB" sz="1467" dirty="0">
                <a:solidFill>
                  <a:prstClr val="black"/>
                </a:solidFill>
                <a:latin typeface="PragmaticaLight"/>
              </a:rPr>
              <a:t>Also shreds Staples, Paper Clips and Credit Cards</a:t>
            </a:r>
            <a:endParaRPr lang="en-GB" sz="1467" dirty="0">
              <a:solidFill>
                <a:prstClr val="black"/>
              </a:solidFill>
              <a:latin typeface="Calibri" panose="020F0502020204030204"/>
            </a:endParaRPr>
          </a:p>
        </p:txBody>
      </p:sp>
      <p:cxnSp>
        <p:nvCxnSpPr>
          <p:cNvPr id="10" name="Straight Connector 9">
            <a:extLst>
              <a:ext uri="{FF2B5EF4-FFF2-40B4-BE49-F238E27FC236}">
                <a16:creationId xmlns:a16="http://schemas.microsoft.com/office/drawing/2014/main" id="{AEC76B69-BE03-3997-235F-422FCFEC3A4E}"/>
              </a:ext>
            </a:extLst>
          </p:cNvPr>
          <p:cNvCxnSpPr>
            <a:cxnSpLocks/>
          </p:cNvCxnSpPr>
          <p:nvPr/>
        </p:nvCxnSpPr>
        <p:spPr>
          <a:xfrm flipH="1">
            <a:off x="431371" y="2129129"/>
            <a:ext cx="5280588" cy="0"/>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6B78377-467C-441F-8110-11DB6658DB44}"/>
              </a:ext>
            </a:extLst>
          </p:cNvPr>
          <p:cNvCxnSpPr>
            <a:cxnSpLocks/>
          </p:cNvCxnSpPr>
          <p:nvPr/>
        </p:nvCxnSpPr>
        <p:spPr>
          <a:xfrm flipH="1">
            <a:off x="431371" y="3318583"/>
            <a:ext cx="4780429" cy="0"/>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84B18E-A2C7-C893-0859-E6C3BD75A293}"/>
              </a:ext>
            </a:extLst>
          </p:cNvPr>
          <p:cNvCxnSpPr>
            <a:cxnSpLocks/>
          </p:cNvCxnSpPr>
          <p:nvPr/>
        </p:nvCxnSpPr>
        <p:spPr>
          <a:xfrm flipH="1">
            <a:off x="405759" y="4743318"/>
            <a:ext cx="4894880" cy="28409"/>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CA2BADA-335C-DB8B-C31B-E76581AC81EC}"/>
              </a:ext>
            </a:extLst>
          </p:cNvPr>
          <p:cNvCxnSpPr>
            <a:cxnSpLocks/>
          </p:cNvCxnSpPr>
          <p:nvPr/>
        </p:nvCxnSpPr>
        <p:spPr>
          <a:xfrm flipH="1">
            <a:off x="7975245" y="1484532"/>
            <a:ext cx="3831812" cy="0"/>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FECC7CB-B65E-DD8E-F011-967736AC0690}"/>
              </a:ext>
            </a:extLst>
          </p:cNvPr>
          <p:cNvCxnSpPr>
            <a:cxnSpLocks/>
          </p:cNvCxnSpPr>
          <p:nvPr/>
        </p:nvCxnSpPr>
        <p:spPr>
          <a:xfrm flipH="1">
            <a:off x="7373956" y="2349819"/>
            <a:ext cx="4434312" cy="3740"/>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6400BFD-B69C-EA45-4F31-EA973BC623C0}"/>
              </a:ext>
            </a:extLst>
          </p:cNvPr>
          <p:cNvCxnSpPr>
            <a:cxnSpLocks/>
          </p:cNvCxnSpPr>
          <p:nvPr/>
        </p:nvCxnSpPr>
        <p:spPr>
          <a:xfrm flipH="1">
            <a:off x="7357692" y="3200554"/>
            <a:ext cx="4494939" cy="0"/>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49A2CC9-7550-FEB1-9998-2D62047B144B}"/>
              </a:ext>
            </a:extLst>
          </p:cNvPr>
          <p:cNvCxnSpPr>
            <a:cxnSpLocks/>
          </p:cNvCxnSpPr>
          <p:nvPr/>
        </p:nvCxnSpPr>
        <p:spPr>
          <a:xfrm flipH="1">
            <a:off x="6889896" y="4000786"/>
            <a:ext cx="4900901" cy="1"/>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DBD0BD5-5FDE-4693-726C-8447257E5669}"/>
              </a:ext>
            </a:extLst>
          </p:cNvPr>
          <p:cNvCxnSpPr>
            <a:cxnSpLocks/>
          </p:cNvCxnSpPr>
          <p:nvPr/>
        </p:nvCxnSpPr>
        <p:spPr>
          <a:xfrm>
            <a:off x="6600867" y="2413641"/>
            <a:ext cx="761091" cy="793727"/>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DA45070-21B4-E48E-FAFF-74BB2CBB0AB6}"/>
              </a:ext>
            </a:extLst>
          </p:cNvPr>
          <p:cNvCxnSpPr>
            <a:cxnSpLocks/>
          </p:cNvCxnSpPr>
          <p:nvPr/>
        </p:nvCxnSpPr>
        <p:spPr>
          <a:xfrm>
            <a:off x="6556505" y="2114204"/>
            <a:ext cx="830607" cy="241184"/>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10C5CA3-3536-2D68-4752-E3557DF08EEF}"/>
              </a:ext>
            </a:extLst>
          </p:cNvPr>
          <p:cNvCxnSpPr>
            <a:cxnSpLocks/>
          </p:cNvCxnSpPr>
          <p:nvPr/>
        </p:nvCxnSpPr>
        <p:spPr>
          <a:xfrm flipV="1">
            <a:off x="6565009" y="1489206"/>
            <a:ext cx="1410235" cy="370071"/>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AC8E3D22-7711-A890-973A-9B7107C5B5E0}"/>
              </a:ext>
            </a:extLst>
          </p:cNvPr>
          <p:cNvSpPr/>
          <p:nvPr/>
        </p:nvSpPr>
        <p:spPr>
          <a:xfrm>
            <a:off x="6529744" y="1824638"/>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
        <p:nvSpPr>
          <p:cNvPr id="21" name="Oval 20">
            <a:extLst>
              <a:ext uri="{FF2B5EF4-FFF2-40B4-BE49-F238E27FC236}">
                <a16:creationId xmlns:a16="http://schemas.microsoft.com/office/drawing/2014/main" id="{EF84DF54-B901-4D7D-D523-4BACFD900461}"/>
              </a:ext>
            </a:extLst>
          </p:cNvPr>
          <p:cNvSpPr/>
          <p:nvPr/>
        </p:nvSpPr>
        <p:spPr>
          <a:xfrm>
            <a:off x="6529744" y="2072770"/>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
        <p:nvSpPr>
          <p:cNvPr id="22" name="Oval 21">
            <a:extLst>
              <a:ext uri="{FF2B5EF4-FFF2-40B4-BE49-F238E27FC236}">
                <a16:creationId xmlns:a16="http://schemas.microsoft.com/office/drawing/2014/main" id="{E3853459-8763-DC0C-7409-1812A045237B}"/>
              </a:ext>
            </a:extLst>
          </p:cNvPr>
          <p:cNvSpPr/>
          <p:nvPr/>
        </p:nvSpPr>
        <p:spPr>
          <a:xfrm>
            <a:off x="6506147" y="2358233"/>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
        <p:nvSpPr>
          <p:cNvPr id="23" name="Oval 22">
            <a:extLst>
              <a:ext uri="{FF2B5EF4-FFF2-40B4-BE49-F238E27FC236}">
                <a16:creationId xmlns:a16="http://schemas.microsoft.com/office/drawing/2014/main" id="{75E28F85-CFF9-350C-C789-0352E5C192E9}"/>
              </a:ext>
            </a:extLst>
          </p:cNvPr>
          <p:cNvSpPr/>
          <p:nvPr/>
        </p:nvSpPr>
        <p:spPr>
          <a:xfrm>
            <a:off x="6813131" y="3970306"/>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
        <p:nvSpPr>
          <p:cNvPr id="24" name="Oval 23">
            <a:extLst>
              <a:ext uri="{FF2B5EF4-FFF2-40B4-BE49-F238E27FC236}">
                <a16:creationId xmlns:a16="http://schemas.microsoft.com/office/drawing/2014/main" id="{77216EBC-A223-7E98-BDE3-874D14494BA4}"/>
              </a:ext>
            </a:extLst>
          </p:cNvPr>
          <p:cNvSpPr/>
          <p:nvPr/>
        </p:nvSpPr>
        <p:spPr>
          <a:xfrm>
            <a:off x="5675663" y="2098649"/>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cxnSp>
        <p:nvCxnSpPr>
          <p:cNvPr id="25" name="Straight Connector 24">
            <a:extLst>
              <a:ext uri="{FF2B5EF4-FFF2-40B4-BE49-F238E27FC236}">
                <a16:creationId xmlns:a16="http://schemas.microsoft.com/office/drawing/2014/main" id="{5240C362-6B99-EEFB-FA98-FD0EEB1E678D}"/>
              </a:ext>
            </a:extLst>
          </p:cNvPr>
          <p:cNvCxnSpPr>
            <a:cxnSpLocks/>
          </p:cNvCxnSpPr>
          <p:nvPr/>
        </p:nvCxnSpPr>
        <p:spPr>
          <a:xfrm flipH="1">
            <a:off x="5208338" y="2794081"/>
            <a:ext cx="640796" cy="526636"/>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34205E49-EA72-3320-1A55-D93BB39065FA}"/>
              </a:ext>
            </a:extLst>
          </p:cNvPr>
          <p:cNvSpPr/>
          <p:nvPr/>
        </p:nvSpPr>
        <p:spPr>
          <a:xfrm>
            <a:off x="5840590" y="2753103"/>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
        <p:nvSpPr>
          <p:cNvPr id="27" name="Oval 26">
            <a:extLst>
              <a:ext uri="{FF2B5EF4-FFF2-40B4-BE49-F238E27FC236}">
                <a16:creationId xmlns:a16="http://schemas.microsoft.com/office/drawing/2014/main" id="{36FC1EDE-4C64-14F2-78BA-A7E1A9F39DA9}"/>
              </a:ext>
            </a:extLst>
          </p:cNvPr>
          <p:cNvSpPr/>
          <p:nvPr/>
        </p:nvSpPr>
        <p:spPr>
          <a:xfrm>
            <a:off x="5941410" y="4402436"/>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cxnSp>
        <p:nvCxnSpPr>
          <p:cNvPr id="28" name="Straight Connector 27">
            <a:extLst>
              <a:ext uri="{FF2B5EF4-FFF2-40B4-BE49-F238E27FC236}">
                <a16:creationId xmlns:a16="http://schemas.microsoft.com/office/drawing/2014/main" id="{B8ED2746-73A8-9870-DD82-54DC8F8D25D7}"/>
              </a:ext>
            </a:extLst>
          </p:cNvPr>
          <p:cNvCxnSpPr>
            <a:cxnSpLocks/>
          </p:cNvCxnSpPr>
          <p:nvPr/>
        </p:nvCxnSpPr>
        <p:spPr>
          <a:xfrm flipH="1">
            <a:off x="5300639" y="4427650"/>
            <a:ext cx="689536" cy="315667"/>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3139F3F5-FF70-9987-6738-B7F208381322}"/>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baseline="0">
                <a:solidFill>
                  <a:schemeClr val="tx1"/>
                </a:solidFill>
                <a:latin typeface="Arial" panose="020B0604020202020204" pitchFamily="34" charset="0"/>
                <a:ea typeface="+mj-ea"/>
                <a:cs typeface="+mj-cs"/>
              </a:defRPr>
            </a:lvl1pPr>
          </a:lstStyle>
          <a:p>
            <a:r>
              <a:rPr lang="en-GB" dirty="0"/>
              <a:t>Why Rexel Auto Feed?</a:t>
            </a:r>
          </a:p>
        </p:txBody>
      </p:sp>
      <p:sp>
        <p:nvSpPr>
          <p:cNvPr id="30" name="Rectangle 29">
            <a:extLst>
              <a:ext uri="{FF2B5EF4-FFF2-40B4-BE49-F238E27FC236}">
                <a16:creationId xmlns:a16="http://schemas.microsoft.com/office/drawing/2014/main" id="{F6C87B12-0252-9F5C-67ED-C9DA222A0194}"/>
              </a:ext>
            </a:extLst>
          </p:cNvPr>
          <p:cNvSpPr/>
          <p:nvPr/>
        </p:nvSpPr>
        <p:spPr>
          <a:xfrm>
            <a:off x="5754508" y="4407000"/>
            <a:ext cx="6096000" cy="543867"/>
          </a:xfrm>
          <a:prstGeom prst="rect">
            <a:avLst/>
          </a:prstGeom>
        </p:spPr>
        <p:txBody>
          <a:bodyPr>
            <a:spAutoFit/>
          </a:bodyPr>
          <a:lstStyle/>
          <a:p>
            <a:pPr algn="r" defTabSz="609585"/>
            <a:r>
              <a:rPr lang="en-GB" sz="1467" dirty="0">
                <a:solidFill>
                  <a:srgbClr val="E5032D"/>
                </a:solidFill>
                <a:latin typeface="PragmaticaLight"/>
              </a:rPr>
              <a:t>Shreds for Longer</a:t>
            </a:r>
          </a:p>
          <a:p>
            <a:pPr algn="r" defTabSz="609585"/>
            <a:r>
              <a:rPr lang="en-US" sz="1467" dirty="0">
                <a:solidFill>
                  <a:srgbClr val="000000"/>
                </a:solidFill>
                <a:latin typeface="PragmaticaLight"/>
              </a:rPr>
              <a:t>240 minutes continuous run time with fan cooling</a:t>
            </a:r>
            <a:endParaRPr lang="en-GB" sz="1467" dirty="0">
              <a:solidFill>
                <a:prstClr val="black"/>
              </a:solidFill>
              <a:latin typeface="Calibri" panose="020F0502020204030204"/>
            </a:endParaRPr>
          </a:p>
        </p:txBody>
      </p:sp>
      <p:cxnSp>
        <p:nvCxnSpPr>
          <p:cNvPr id="31" name="Straight Connector 30">
            <a:extLst>
              <a:ext uri="{FF2B5EF4-FFF2-40B4-BE49-F238E27FC236}">
                <a16:creationId xmlns:a16="http://schemas.microsoft.com/office/drawing/2014/main" id="{17642586-A78A-E8AB-ABA0-B3D2E463F27A}"/>
              </a:ext>
            </a:extLst>
          </p:cNvPr>
          <p:cNvCxnSpPr>
            <a:cxnSpLocks/>
          </p:cNvCxnSpPr>
          <p:nvPr/>
        </p:nvCxnSpPr>
        <p:spPr>
          <a:xfrm flipH="1">
            <a:off x="6832568" y="4939284"/>
            <a:ext cx="4900901" cy="1"/>
          </a:xfrm>
          <a:prstGeom prst="line">
            <a:avLst/>
          </a:prstGeom>
          <a:ln w="19050">
            <a:solidFill>
              <a:srgbClr val="E50029"/>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31C55D81-41C1-151B-CF53-28FC09251AFD}"/>
              </a:ext>
            </a:extLst>
          </p:cNvPr>
          <p:cNvSpPr/>
          <p:nvPr/>
        </p:nvSpPr>
        <p:spPr>
          <a:xfrm>
            <a:off x="6755803" y="4908804"/>
            <a:ext cx="76765"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prstClr val="white"/>
              </a:solidFill>
              <a:latin typeface="Calibri" panose="020F0502020204030204"/>
            </a:endParaRPr>
          </a:p>
        </p:txBody>
      </p:sp>
    </p:spTree>
    <p:extLst>
      <p:ext uri="{BB962C8B-B14F-4D97-AF65-F5344CB8AC3E}">
        <p14:creationId xmlns:p14="http://schemas.microsoft.com/office/powerpoint/2010/main" val="4170526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54283-4105-AE09-EB5C-70C20C298DCA}"/>
              </a:ext>
            </a:extLst>
          </p:cNvPr>
          <p:cNvSpPr>
            <a:spLocks noGrp="1"/>
          </p:cNvSpPr>
          <p:nvPr>
            <p:ph type="title"/>
          </p:nvPr>
        </p:nvSpPr>
        <p:spPr/>
        <p:txBody>
          <a:bodyPr/>
          <a:lstStyle/>
          <a:p>
            <a:r>
              <a:rPr lang="en-GB" dirty="0"/>
              <a:t>Targeted Approach</a:t>
            </a:r>
          </a:p>
        </p:txBody>
      </p:sp>
      <p:sp>
        <p:nvSpPr>
          <p:cNvPr id="3" name="Content Placeholder 2">
            <a:extLst>
              <a:ext uri="{FF2B5EF4-FFF2-40B4-BE49-F238E27FC236}">
                <a16:creationId xmlns:a16="http://schemas.microsoft.com/office/drawing/2014/main" id="{7D5E7D7B-1126-600F-6748-2F8722001D5C}"/>
              </a:ext>
            </a:extLst>
          </p:cNvPr>
          <p:cNvSpPr>
            <a:spLocks noGrp="1"/>
          </p:cNvSpPr>
          <p:nvPr>
            <p:ph idx="1"/>
          </p:nvPr>
        </p:nvSpPr>
        <p:spPr>
          <a:xfrm>
            <a:off x="838200" y="1825625"/>
            <a:ext cx="6961094" cy="4351338"/>
          </a:xfrm>
        </p:spPr>
        <p:txBody>
          <a:bodyPr>
            <a:normAutofit fontScale="92500" lnSpcReduction="20000"/>
          </a:bodyPr>
          <a:lstStyle/>
          <a:p>
            <a:pPr marL="0" indent="0">
              <a:buNone/>
            </a:pPr>
            <a:r>
              <a:rPr lang="en-GB" sz="2200" dirty="0"/>
              <a:t>As a result of GDPR, people are shredding more. So, trading up to a time-saving Auto Feed solution is an easy sell.</a:t>
            </a:r>
          </a:p>
          <a:p>
            <a:endParaRPr lang="en-GB" dirty="0"/>
          </a:p>
          <a:p>
            <a:pPr marL="0" indent="0">
              <a:buNone/>
            </a:pPr>
            <a:r>
              <a:rPr lang="en-GB" sz="2200" b="1" dirty="0"/>
              <a:t>TARGET 1:</a:t>
            </a:r>
          </a:p>
          <a:p>
            <a:r>
              <a:rPr lang="en-GB" sz="2200" dirty="0"/>
              <a:t>Customer who bought a manual shredder over 2 years ago with an Auto Feed upgrade</a:t>
            </a:r>
          </a:p>
          <a:p>
            <a:endParaRPr lang="en-GB" sz="2200" dirty="0"/>
          </a:p>
          <a:p>
            <a:pPr marL="0" indent="0">
              <a:buNone/>
            </a:pPr>
            <a:r>
              <a:rPr lang="en-GB" sz="2200" b="1" dirty="0"/>
              <a:t>TARGET 2:</a:t>
            </a:r>
          </a:p>
          <a:p>
            <a:r>
              <a:rPr lang="en-GB" sz="2200" dirty="0"/>
              <a:t>Customers who have never bought a shredder</a:t>
            </a:r>
          </a:p>
          <a:p>
            <a:endParaRPr lang="en-GB" sz="2200" dirty="0"/>
          </a:p>
          <a:p>
            <a:pPr marL="0" indent="0">
              <a:buNone/>
            </a:pPr>
            <a:r>
              <a:rPr lang="en-GB" sz="2200" b="1" dirty="0"/>
              <a:t>TARGET 3:</a:t>
            </a:r>
          </a:p>
          <a:p>
            <a:r>
              <a:rPr lang="en-GB" sz="2200" dirty="0"/>
              <a:t>Customers who now work from home as part of a hybrid structure</a:t>
            </a:r>
          </a:p>
          <a:p>
            <a:pPr marL="0" indent="0">
              <a:buNone/>
            </a:pPr>
            <a:endParaRPr lang="en-GB" dirty="0"/>
          </a:p>
        </p:txBody>
      </p:sp>
      <p:pic>
        <p:nvPicPr>
          <p:cNvPr id="4" name="Picture 6" descr="Image result for targeted approach">
            <a:extLst>
              <a:ext uri="{FF2B5EF4-FFF2-40B4-BE49-F238E27FC236}">
                <a16:creationId xmlns:a16="http://schemas.microsoft.com/office/drawing/2014/main" id="{0EBF513C-6011-611A-986B-30C99F8EF6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224" y="1796819"/>
            <a:ext cx="3533203" cy="3533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4430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0E838-F60E-C90A-CC4C-0C5E4B49CCA3}"/>
              </a:ext>
            </a:extLst>
          </p:cNvPr>
          <p:cNvSpPr>
            <a:spLocks noGrp="1"/>
          </p:cNvSpPr>
          <p:nvPr>
            <p:ph type="ctrTitle"/>
          </p:nvPr>
        </p:nvSpPr>
        <p:spPr/>
        <p:txBody>
          <a:bodyPr/>
          <a:lstStyle/>
          <a:p>
            <a:r>
              <a:rPr lang="en-GB" dirty="0"/>
              <a:t>Capitalising on the opportunity</a:t>
            </a:r>
          </a:p>
        </p:txBody>
      </p:sp>
      <p:sp>
        <p:nvSpPr>
          <p:cNvPr id="3" name="Subtitle 2">
            <a:extLst>
              <a:ext uri="{FF2B5EF4-FFF2-40B4-BE49-F238E27FC236}">
                <a16:creationId xmlns:a16="http://schemas.microsoft.com/office/drawing/2014/main" id="{4454795C-1B55-E1E7-F6FA-4115972E0D79}"/>
              </a:ext>
            </a:extLst>
          </p:cNvPr>
          <p:cNvSpPr>
            <a:spLocks noGrp="1"/>
          </p:cNvSpPr>
          <p:nvPr>
            <p:ph type="subTitle" idx="1"/>
          </p:nvPr>
        </p:nvSpPr>
        <p:spPr/>
        <p:txBody>
          <a:bodyPr/>
          <a:lstStyle/>
          <a:p>
            <a:r>
              <a:rPr lang="en-GB" dirty="0"/>
              <a:t>Supporting Promotion</a:t>
            </a:r>
          </a:p>
        </p:txBody>
      </p:sp>
    </p:spTree>
    <p:extLst>
      <p:ext uri="{BB962C8B-B14F-4D97-AF65-F5344CB8AC3E}">
        <p14:creationId xmlns:p14="http://schemas.microsoft.com/office/powerpoint/2010/main" val="3875244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76C11-6098-AEE3-D472-33991969D3AA}"/>
              </a:ext>
            </a:extLst>
          </p:cNvPr>
          <p:cNvSpPr>
            <a:spLocks noGrp="1"/>
          </p:cNvSpPr>
          <p:nvPr>
            <p:ph type="title"/>
          </p:nvPr>
        </p:nvSpPr>
        <p:spPr/>
        <p:txBody>
          <a:bodyPr/>
          <a:lstStyle/>
          <a:p>
            <a:r>
              <a:rPr lang="en-GB" dirty="0"/>
              <a:t>Rexel Cashback Campaign</a:t>
            </a:r>
          </a:p>
        </p:txBody>
      </p:sp>
      <p:sp>
        <p:nvSpPr>
          <p:cNvPr id="3" name="Content Placeholder 2">
            <a:extLst>
              <a:ext uri="{FF2B5EF4-FFF2-40B4-BE49-F238E27FC236}">
                <a16:creationId xmlns:a16="http://schemas.microsoft.com/office/drawing/2014/main" id="{68538F7C-2360-E605-B835-AA283CFE8589}"/>
              </a:ext>
            </a:extLst>
          </p:cNvPr>
          <p:cNvSpPr>
            <a:spLocks noGrp="1"/>
          </p:cNvSpPr>
          <p:nvPr>
            <p:ph idx="1"/>
          </p:nvPr>
        </p:nvSpPr>
        <p:spPr>
          <a:xfrm>
            <a:off x="838200" y="1825625"/>
            <a:ext cx="6140824" cy="4351338"/>
          </a:xfrm>
        </p:spPr>
        <p:txBody>
          <a:bodyPr>
            <a:normAutofit fontScale="70000" lnSpcReduction="20000"/>
          </a:bodyPr>
          <a:lstStyle/>
          <a:p>
            <a:r>
              <a:rPr lang="en-GB" b="1" dirty="0"/>
              <a:t>Our strongest offer yet!</a:t>
            </a:r>
          </a:p>
          <a:p>
            <a:endParaRPr lang="en-GB" sz="2100" dirty="0"/>
          </a:p>
          <a:p>
            <a:r>
              <a:rPr lang="en-GB" dirty="0"/>
              <a:t>Price discount offer that does not affect your margin</a:t>
            </a:r>
          </a:p>
          <a:p>
            <a:endParaRPr lang="en-GB" sz="1900" dirty="0"/>
          </a:p>
          <a:p>
            <a:r>
              <a:rPr lang="en-GB" dirty="0"/>
              <a:t>Your customers can claim up to £150 on selected Rexel Auto Feed Shredder</a:t>
            </a:r>
          </a:p>
          <a:p>
            <a:endParaRPr lang="en-GB" sz="1900" dirty="0"/>
          </a:p>
          <a:p>
            <a:r>
              <a:rPr lang="en-GB" dirty="0"/>
              <a:t>Running from 1</a:t>
            </a:r>
            <a:r>
              <a:rPr lang="en-GB" baseline="30000" dirty="0"/>
              <a:t>st</a:t>
            </a:r>
            <a:r>
              <a:rPr lang="en-GB" dirty="0"/>
              <a:t> September 2024 to 28</a:t>
            </a:r>
            <a:r>
              <a:rPr lang="en-GB" baseline="30000" dirty="0"/>
              <a:t>th</a:t>
            </a:r>
            <a:r>
              <a:rPr lang="en-GB" dirty="0"/>
              <a:t> Feb 2025</a:t>
            </a:r>
          </a:p>
          <a:p>
            <a:endParaRPr lang="en-GB" sz="1900" dirty="0"/>
          </a:p>
          <a:p>
            <a:r>
              <a:rPr lang="en-GB" dirty="0"/>
              <a:t>Claims can be made until 31</a:t>
            </a:r>
            <a:r>
              <a:rPr lang="en-GB" baseline="30000" dirty="0"/>
              <a:t>st</a:t>
            </a:r>
            <a:r>
              <a:rPr lang="en-GB" dirty="0"/>
              <a:t> March 2025</a:t>
            </a:r>
          </a:p>
          <a:p>
            <a:endParaRPr lang="en-GB" dirty="0"/>
          </a:p>
          <a:p>
            <a:r>
              <a:rPr lang="en-GB" dirty="0"/>
              <a:t>Claim @ </a:t>
            </a:r>
            <a:r>
              <a:rPr lang="en-GB" sz="2800" dirty="0">
                <a:hlinkClick r:id="rId2"/>
              </a:rPr>
              <a:t>cashback.officerewards.eu</a:t>
            </a:r>
            <a:endParaRPr lang="en-GB" sz="2800" dirty="0"/>
          </a:p>
        </p:txBody>
      </p:sp>
      <p:pic>
        <p:nvPicPr>
          <p:cNvPr id="4" name="Picture 3">
            <a:extLst>
              <a:ext uri="{FF2B5EF4-FFF2-40B4-BE49-F238E27FC236}">
                <a16:creationId xmlns:a16="http://schemas.microsoft.com/office/drawing/2014/main" id="{C2A6B3C7-2AE3-B3E4-4A7A-6946EDE1459A}"/>
              </a:ext>
            </a:extLst>
          </p:cNvPr>
          <p:cNvPicPr>
            <a:picLocks noChangeAspect="1"/>
          </p:cNvPicPr>
          <p:nvPr/>
        </p:nvPicPr>
        <p:blipFill>
          <a:blip r:embed="rId3"/>
          <a:stretch>
            <a:fillRect/>
          </a:stretch>
        </p:blipFill>
        <p:spPr>
          <a:xfrm>
            <a:off x="7150497" y="1605395"/>
            <a:ext cx="4812903" cy="34372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9686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AF4BEB-0123-2042-9644-64FCE8E1DA84}"/>
              </a:ext>
            </a:extLst>
          </p:cNvPr>
          <p:cNvPicPr>
            <a:picLocks noChangeAspect="1"/>
          </p:cNvPicPr>
          <p:nvPr/>
        </p:nvPicPr>
        <p:blipFill rotWithShape="1">
          <a:blip r:embed="rId2"/>
          <a:srcRect l="3746" t="3473" b="3479"/>
          <a:stretch/>
        </p:blipFill>
        <p:spPr>
          <a:xfrm>
            <a:off x="7624971" y="3531840"/>
            <a:ext cx="2525583" cy="1952691"/>
          </a:xfrm>
          <a:prstGeom prst="rect">
            <a:avLst/>
          </a:prstGeom>
          <a:effectLst>
            <a:outerShdw blurRad="50800" dist="38100" dir="5400000" algn="t" rotWithShape="0">
              <a:prstClr val="black">
                <a:alpha val="40000"/>
              </a:prstClr>
            </a:outerShdw>
          </a:effectLst>
        </p:spPr>
      </p:pic>
      <p:pic>
        <p:nvPicPr>
          <p:cNvPr id="3" name="Picture 2">
            <a:extLst>
              <a:ext uri="{FF2B5EF4-FFF2-40B4-BE49-F238E27FC236}">
                <a16:creationId xmlns:a16="http://schemas.microsoft.com/office/drawing/2014/main" id="{1AB8D305-6447-B545-BC0F-C28250E53D42}"/>
              </a:ext>
            </a:extLst>
          </p:cNvPr>
          <p:cNvPicPr>
            <a:picLocks noChangeAspect="1"/>
          </p:cNvPicPr>
          <p:nvPr/>
        </p:nvPicPr>
        <p:blipFill rotWithShape="1">
          <a:blip r:embed="rId2"/>
          <a:srcRect l="3746" t="3473" b="3479"/>
          <a:stretch/>
        </p:blipFill>
        <p:spPr>
          <a:xfrm>
            <a:off x="4777877" y="3550264"/>
            <a:ext cx="2525583" cy="1952691"/>
          </a:xfrm>
          <a:prstGeom prst="rect">
            <a:avLst/>
          </a:prstGeom>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E6254813-610B-0C48-9038-E478D3D48DE3}"/>
              </a:ext>
            </a:extLst>
          </p:cNvPr>
          <p:cNvPicPr>
            <a:picLocks noChangeAspect="1"/>
          </p:cNvPicPr>
          <p:nvPr/>
        </p:nvPicPr>
        <p:blipFill rotWithShape="1">
          <a:blip r:embed="rId2"/>
          <a:srcRect l="3746" t="3473" b="3479"/>
          <a:stretch/>
        </p:blipFill>
        <p:spPr>
          <a:xfrm>
            <a:off x="1944929" y="3555708"/>
            <a:ext cx="2525583" cy="1952691"/>
          </a:xfrm>
          <a:prstGeom prst="rect">
            <a:avLst/>
          </a:prstGeom>
          <a:effectLst>
            <a:outerShdw blurRad="50800" dist="38100" dir="5400000" algn="t" rotWithShape="0">
              <a:prstClr val="black">
                <a:alpha val="40000"/>
              </a:prstClr>
            </a:outerShdw>
          </a:effectLst>
        </p:spPr>
      </p:pic>
      <p:pic>
        <p:nvPicPr>
          <p:cNvPr id="5" name="Picture 4">
            <a:extLst>
              <a:ext uri="{FF2B5EF4-FFF2-40B4-BE49-F238E27FC236}">
                <a16:creationId xmlns:a16="http://schemas.microsoft.com/office/drawing/2014/main" id="{E6214BA6-3352-C443-BD5F-50E0A3A9F733}"/>
              </a:ext>
            </a:extLst>
          </p:cNvPr>
          <p:cNvPicPr>
            <a:picLocks noChangeAspect="1"/>
          </p:cNvPicPr>
          <p:nvPr/>
        </p:nvPicPr>
        <p:blipFill rotWithShape="1">
          <a:blip r:embed="rId2"/>
          <a:srcRect l="3746" t="3473" b="3479"/>
          <a:stretch/>
        </p:blipFill>
        <p:spPr>
          <a:xfrm>
            <a:off x="7613953" y="1114769"/>
            <a:ext cx="2525583" cy="2003379"/>
          </a:xfrm>
          <a:prstGeom prst="rect">
            <a:avLst/>
          </a:prstGeom>
          <a:effectLst>
            <a:outerShdw blurRad="50800" dist="38100" dir="5400000" algn="t" rotWithShape="0">
              <a:prstClr val="black">
                <a:alpha val="40000"/>
              </a:prstClr>
            </a:outerShdw>
          </a:effectLst>
        </p:spPr>
      </p:pic>
      <p:pic>
        <p:nvPicPr>
          <p:cNvPr id="6" name="Picture 5">
            <a:extLst>
              <a:ext uri="{FF2B5EF4-FFF2-40B4-BE49-F238E27FC236}">
                <a16:creationId xmlns:a16="http://schemas.microsoft.com/office/drawing/2014/main" id="{3103CB4D-6B7A-7D4C-A8A4-7A2E443CA6AF}"/>
              </a:ext>
            </a:extLst>
          </p:cNvPr>
          <p:cNvPicPr>
            <a:picLocks noChangeAspect="1"/>
          </p:cNvPicPr>
          <p:nvPr/>
        </p:nvPicPr>
        <p:blipFill rotWithShape="1">
          <a:blip r:embed="rId2"/>
          <a:srcRect l="3746" t="3473" b="3479"/>
          <a:stretch/>
        </p:blipFill>
        <p:spPr>
          <a:xfrm>
            <a:off x="4726069" y="1148393"/>
            <a:ext cx="2525583" cy="1952691"/>
          </a:xfrm>
          <a:prstGeom prst="rect">
            <a:avLst/>
          </a:prstGeom>
          <a:effectLst>
            <a:outerShdw blurRad="50800" dist="38100" dir="5400000" algn="t" rotWithShape="0">
              <a:prstClr val="black">
                <a:alpha val="40000"/>
              </a:prstClr>
            </a:outerShdw>
          </a:effectLst>
        </p:spPr>
      </p:pic>
      <p:pic>
        <p:nvPicPr>
          <p:cNvPr id="7" name="Picture 6">
            <a:extLst>
              <a:ext uri="{FF2B5EF4-FFF2-40B4-BE49-F238E27FC236}">
                <a16:creationId xmlns:a16="http://schemas.microsoft.com/office/drawing/2014/main" id="{18CE3C08-2BA7-1D43-B2E3-F3DB22E1EF28}"/>
              </a:ext>
            </a:extLst>
          </p:cNvPr>
          <p:cNvPicPr>
            <a:picLocks noChangeAspect="1"/>
          </p:cNvPicPr>
          <p:nvPr/>
        </p:nvPicPr>
        <p:blipFill rotWithShape="1">
          <a:blip r:embed="rId2"/>
          <a:srcRect l="3746" t="3473" b="3479"/>
          <a:stretch/>
        </p:blipFill>
        <p:spPr>
          <a:xfrm>
            <a:off x="1940130" y="1152913"/>
            <a:ext cx="2507695" cy="1938860"/>
          </a:xfrm>
          <a:prstGeom prst="rect">
            <a:avLst/>
          </a:prstGeom>
          <a:effectLst>
            <a:outerShdw blurRad="50800" dist="38100" dir="5400000" algn="t" rotWithShape="0">
              <a:prstClr val="black">
                <a:alpha val="40000"/>
              </a:prstClr>
            </a:outerShdw>
          </a:effectLst>
        </p:spPr>
      </p:pic>
      <p:sp>
        <p:nvSpPr>
          <p:cNvPr id="9" name="TextBox 8">
            <a:extLst>
              <a:ext uri="{FF2B5EF4-FFF2-40B4-BE49-F238E27FC236}">
                <a16:creationId xmlns:a16="http://schemas.microsoft.com/office/drawing/2014/main" id="{039E79AC-1A04-DA40-A654-3694A8DFA636}"/>
              </a:ext>
            </a:extLst>
          </p:cNvPr>
          <p:cNvSpPr txBox="1"/>
          <p:nvPr/>
        </p:nvSpPr>
        <p:spPr>
          <a:xfrm>
            <a:off x="1940130" y="3109782"/>
            <a:ext cx="2473647" cy="2540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dirty="0">
                <a:ln>
                  <a:noFill/>
                </a:ln>
                <a:solidFill>
                  <a:prstClr val="black"/>
                </a:solidFill>
                <a:effectLst/>
                <a:uLnTx/>
                <a:uFillTx/>
                <a:latin typeface="Arial"/>
                <a:ea typeface="+mn-ea"/>
                <a:cs typeface="+mn-cs"/>
              </a:rPr>
              <a:t>Customer sees promotion offer</a:t>
            </a:r>
          </a:p>
        </p:txBody>
      </p:sp>
      <p:sp>
        <p:nvSpPr>
          <p:cNvPr id="10" name="TextBox 9">
            <a:extLst>
              <a:ext uri="{FF2B5EF4-FFF2-40B4-BE49-F238E27FC236}">
                <a16:creationId xmlns:a16="http://schemas.microsoft.com/office/drawing/2014/main" id="{F5AEB7B3-42F5-FE45-87C0-D7D99236C95C}"/>
              </a:ext>
            </a:extLst>
          </p:cNvPr>
          <p:cNvSpPr txBox="1"/>
          <p:nvPr/>
        </p:nvSpPr>
        <p:spPr>
          <a:xfrm>
            <a:off x="4709770" y="3101493"/>
            <a:ext cx="2802637" cy="2540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a:ln>
                  <a:noFill/>
                </a:ln>
                <a:solidFill>
                  <a:prstClr val="black"/>
                </a:solidFill>
                <a:effectLst/>
                <a:uLnTx/>
                <a:uFillTx/>
                <a:latin typeface="Arial"/>
                <a:ea typeface="+mn-ea"/>
                <a:cs typeface="+mn-cs"/>
              </a:rPr>
              <a:t>Customer buys promotional product</a:t>
            </a:r>
          </a:p>
        </p:txBody>
      </p:sp>
      <p:sp>
        <p:nvSpPr>
          <p:cNvPr id="11" name="TextBox 10">
            <a:extLst>
              <a:ext uri="{FF2B5EF4-FFF2-40B4-BE49-F238E27FC236}">
                <a16:creationId xmlns:a16="http://schemas.microsoft.com/office/drawing/2014/main" id="{C9591490-D4B3-1547-95F4-1A0A4CB36905}"/>
              </a:ext>
            </a:extLst>
          </p:cNvPr>
          <p:cNvSpPr txBox="1"/>
          <p:nvPr/>
        </p:nvSpPr>
        <p:spPr>
          <a:xfrm>
            <a:off x="7613953" y="3101493"/>
            <a:ext cx="3445212" cy="41575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dirty="0">
                <a:ln>
                  <a:noFill/>
                </a:ln>
                <a:solidFill>
                  <a:prstClr val="black"/>
                </a:solidFill>
                <a:effectLst/>
                <a:uLnTx/>
                <a:uFillTx/>
                <a:latin typeface="Arial"/>
                <a:ea typeface="+mn-ea"/>
                <a:cs typeface="+mn-cs"/>
              </a:rPr>
              <a:t>Customer visits cashback site, registers claim &amp; uploads invoice</a:t>
            </a:r>
          </a:p>
        </p:txBody>
      </p:sp>
      <p:sp>
        <p:nvSpPr>
          <p:cNvPr id="12" name="TextBox 11">
            <a:extLst>
              <a:ext uri="{FF2B5EF4-FFF2-40B4-BE49-F238E27FC236}">
                <a16:creationId xmlns:a16="http://schemas.microsoft.com/office/drawing/2014/main" id="{66450226-8905-8E49-BB66-10915C11DF81}"/>
              </a:ext>
            </a:extLst>
          </p:cNvPr>
          <p:cNvSpPr txBox="1"/>
          <p:nvPr/>
        </p:nvSpPr>
        <p:spPr>
          <a:xfrm>
            <a:off x="1940130" y="5590151"/>
            <a:ext cx="1695423" cy="2540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a:ln>
                  <a:noFill/>
                </a:ln>
                <a:solidFill>
                  <a:prstClr val="black"/>
                </a:solidFill>
                <a:effectLst/>
                <a:uLnTx/>
                <a:uFillTx/>
                <a:latin typeface="Arial"/>
                <a:ea typeface="+mn-ea"/>
                <a:cs typeface="+mn-cs"/>
              </a:rPr>
              <a:t>Claim is validated</a:t>
            </a:r>
          </a:p>
        </p:txBody>
      </p:sp>
      <p:sp>
        <p:nvSpPr>
          <p:cNvPr id="13" name="TextBox 12">
            <a:extLst>
              <a:ext uri="{FF2B5EF4-FFF2-40B4-BE49-F238E27FC236}">
                <a16:creationId xmlns:a16="http://schemas.microsoft.com/office/drawing/2014/main" id="{3D3CE728-D289-F140-8C7A-239105225F9E}"/>
              </a:ext>
            </a:extLst>
          </p:cNvPr>
          <p:cNvSpPr txBox="1"/>
          <p:nvPr/>
        </p:nvSpPr>
        <p:spPr>
          <a:xfrm>
            <a:off x="7624971" y="5610688"/>
            <a:ext cx="2699072" cy="2540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a:ln>
                  <a:noFill/>
                </a:ln>
                <a:solidFill>
                  <a:prstClr val="black"/>
                </a:solidFill>
                <a:effectLst/>
                <a:uLnTx/>
                <a:uFillTx/>
                <a:latin typeface="Arial"/>
                <a:ea typeface="+mn-ea"/>
                <a:cs typeface="+mn-cs"/>
              </a:rPr>
              <a:t>Or donation made to charity</a:t>
            </a:r>
          </a:p>
        </p:txBody>
      </p:sp>
      <p:grpSp>
        <p:nvGrpSpPr>
          <p:cNvPr id="15" name="Group 14">
            <a:extLst>
              <a:ext uri="{FF2B5EF4-FFF2-40B4-BE49-F238E27FC236}">
                <a16:creationId xmlns:a16="http://schemas.microsoft.com/office/drawing/2014/main" id="{CA28746F-9F6C-6743-9F32-B60D959014DC}"/>
              </a:ext>
            </a:extLst>
          </p:cNvPr>
          <p:cNvGrpSpPr/>
          <p:nvPr/>
        </p:nvGrpSpPr>
        <p:grpSpPr>
          <a:xfrm>
            <a:off x="7706493" y="1371234"/>
            <a:ext cx="1999311" cy="1284247"/>
            <a:chOff x="5076055" y="1888509"/>
            <a:chExt cx="1364283" cy="904161"/>
          </a:xfrm>
        </p:grpSpPr>
        <p:pic>
          <p:nvPicPr>
            <p:cNvPr id="16" name="Picture 2" descr="http://www.gambitmag.com/wp-content/uploads/2014/04/macbook-air-large-image.jpg">
              <a:extLst>
                <a:ext uri="{FF2B5EF4-FFF2-40B4-BE49-F238E27FC236}">
                  <a16:creationId xmlns:a16="http://schemas.microsoft.com/office/drawing/2014/main" id="{9194349C-89D8-484F-A2E6-1BB11585065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038"/>
            <a:stretch/>
          </p:blipFill>
          <p:spPr bwMode="auto">
            <a:xfrm>
              <a:off x="5076055" y="1888509"/>
              <a:ext cx="1364283" cy="90416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4ED11788-FA8E-1345-B332-2B9A0D38D88B}"/>
                </a:ext>
              </a:extLst>
            </p:cNvPr>
            <p:cNvPicPr>
              <a:picLocks noChangeAspect="1"/>
            </p:cNvPicPr>
            <p:nvPr/>
          </p:nvPicPr>
          <p:blipFill>
            <a:blip r:embed="rId4"/>
            <a:stretch>
              <a:fillRect/>
            </a:stretch>
          </p:blipFill>
          <p:spPr>
            <a:xfrm>
              <a:off x="5334275" y="2011232"/>
              <a:ext cx="842421" cy="608111"/>
            </a:xfrm>
            <a:prstGeom prst="rect">
              <a:avLst/>
            </a:prstGeom>
          </p:spPr>
        </p:pic>
      </p:grpSp>
      <p:pic>
        <p:nvPicPr>
          <p:cNvPr id="18" name="Picture 6" descr="Image result for grey and red tick png">
            <a:extLst>
              <a:ext uri="{FF2B5EF4-FFF2-40B4-BE49-F238E27FC236}">
                <a16:creationId xmlns:a16="http://schemas.microsoft.com/office/drawing/2014/main" id="{79D1E02A-AB38-FB48-B3B4-DE86E3EEF7A4}"/>
              </a:ext>
            </a:extLst>
          </p:cNvPr>
          <p:cNvPicPr>
            <a:picLocks noChangeAspect="1" noChangeArrowheads="1"/>
          </p:cNvPicPr>
          <p:nvPr/>
        </p:nvPicPr>
        <p:blipFill>
          <a:blip r:embed="rId5">
            <a:duotone>
              <a:prstClr val="black"/>
              <a:srgbClr val="D7D8D9">
                <a:tint val="45000"/>
                <a:satMod val="400000"/>
              </a:srgbClr>
            </a:duotone>
            <a:extLst>
              <a:ext uri="{28A0092B-C50C-407E-A947-70E740481C1C}">
                <a14:useLocalDpi xmlns:a14="http://schemas.microsoft.com/office/drawing/2010/main" val="0"/>
              </a:ext>
            </a:extLst>
          </a:blip>
          <a:srcRect/>
          <a:stretch>
            <a:fillRect/>
          </a:stretch>
        </p:blipFill>
        <p:spPr bwMode="auto">
          <a:xfrm>
            <a:off x="2234768" y="3807792"/>
            <a:ext cx="1400784" cy="140078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Image result for unicef png">
            <a:extLst>
              <a:ext uri="{FF2B5EF4-FFF2-40B4-BE49-F238E27FC236}">
                <a16:creationId xmlns:a16="http://schemas.microsoft.com/office/drawing/2014/main" id="{E93BE895-B643-5C4E-9880-AE805AA585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51911" y="3807792"/>
            <a:ext cx="1308472" cy="130847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4742A235-136A-6146-9160-ED6B33EC24C3}"/>
              </a:ext>
            </a:extLst>
          </p:cNvPr>
          <p:cNvSpPr txBox="1"/>
          <p:nvPr/>
        </p:nvSpPr>
        <p:spPr>
          <a:xfrm>
            <a:off x="4726070" y="5590151"/>
            <a:ext cx="2832663" cy="254044"/>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051" b="0" i="0" u="none" strike="noStrike" kern="1200" cap="none" spc="0" normalizeH="0" baseline="0" noProof="0">
                <a:ln>
                  <a:noFill/>
                </a:ln>
                <a:solidFill>
                  <a:prstClr val="black"/>
                </a:solidFill>
                <a:effectLst/>
                <a:uLnTx/>
                <a:uFillTx/>
                <a:latin typeface="Arial"/>
                <a:ea typeface="+mn-ea"/>
                <a:cs typeface="+mn-cs"/>
              </a:rPr>
              <a:t>Cashback is transferred via BACS payment</a:t>
            </a:r>
          </a:p>
        </p:txBody>
      </p:sp>
      <p:sp>
        <p:nvSpPr>
          <p:cNvPr id="14" name="Titel 13">
            <a:extLst>
              <a:ext uri="{FF2B5EF4-FFF2-40B4-BE49-F238E27FC236}">
                <a16:creationId xmlns:a16="http://schemas.microsoft.com/office/drawing/2014/main" id="{D30C48B3-957B-45D3-90AD-49438115E607}"/>
              </a:ext>
            </a:extLst>
          </p:cNvPr>
          <p:cNvSpPr>
            <a:spLocks noGrp="1"/>
          </p:cNvSpPr>
          <p:nvPr>
            <p:ph type="title" idx="4294967295"/>
          </p:nvPr>
        </p:nvSpPr>
        <p:spPr>
          <a:xfrm>
            <a:off x="461532" y="175812"/>
            <a:ext cx="11361737" cy="812800"/>
          </a:xfrm>
        </p:spPr>
        <p:txBody>
          <a:bodyPr/>
          <a:lstStyle/>
          <a:p>
            <a:pPr algn="ctr"/>
            <a:r>
              <a:rPr lang="de-DE" sz="3500" b="1" i="1"/>
              <a:t>Cashback – Customer Journey</a:t>
            </a:r>
          </a:p>
        </p:txBody>
      </p:sp>
      <p:sp>
        <p:nvSpPr>
          <p:cNvPr id="8" name="Pentagon 7">
            <a:extLst>
              <a:ext uri="{FF2B5EF4-FFF2-40B4-BE49-F238E27FC236}">
                <a16:creationId xmlns:a16="http://schemas.microsoft.com/office/drawing/2014/main" id="{A5BB0619-D3A2-5C09-0751-0601BE128245}"/>
              </a:ext>
            </a:extLst>
          </p:cNvPr>
          <p:cNvSpPr/>
          <p:nvPr/>
        </p:nvSpPr>
        <p:spPr>
          <a:xfrm>
            <a:off x="2166511" y="1405145"/>
            <a:ext cx="2008925" cy="1447219"/>
          </a:xfrm>
          <a:prstGeom prst="homePlate">
            <a:avLst>
              <a:gd name="adj" fmla="val 38996"/>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267" b="1" i="0" u="none" strike="noStrike" kern="1200" cap="none" spc="0" normalizeH="0" baseline="0" noProof="0" dirty="0">
                <a:ln>
                  <a:noFill/>
                </a:ln>
                <a:solidFill>
                  <a:prstClr val="white"/>
                </a:solidFill>
                <a:effectLst/>
                <a:uLnTx/>
                <a:uFillTx/>
                <a:latin typeface="Arial"/>
                <a:ea typeface="+mn-ea"/>
                <a:cs typeface="+mn-cs"/>
              </a:rPr>
              <a:t>£150</a:t>
            </a:r>
          </a:p>
        </p:txBody>
      </p:sp>
      <p:pic>
        <p:nvPicPr>
          <p:cNvPr id="23" name="Picture 22">
            <a:extLst>
              <a:ext uri="{FF2B5EF4-FFF2-40B4-BE49-F238E27FC236}">
                <a16:creationId xmlns:a16="http://schemas.microsoft.com/office/drawing/2014/main" id="{E89BC58A-B488-D273-7CBA-A46B9EE969B7}"/>
              </a:ext>
            </a:extLst>
          </p:cNvPr>
          <p:cNvPicPr>
            <a:picLocks noChangeAspect="1"/>
          </p:cNvPicPr>
          <p:nvPr/>
        </p:nvPicPr>
        <p:blipFill>
          <a:blip r:embed="rId7"/>
          <a:stretch>
            <a:fillRect/>
          </a:stretch>
        </p:blipFill>
        <p:spPr>
          <a:xfrm>
            <a:off x="8088448" y="1545547"/>
            <a:ext cx="1230998" cy="912757"/>
          </a:xfrm>
          <a:prstGeom prst="rect">
            <a:avLst/>
          </a:prstGeom>
        </p:spPr>
      </p:pic>
      <p:pic>
        <p:nvPicPr>
          <p:cNvPr id="24" name="Picture 23">
            <a:extLst>
              <a:ext uri="{FF2B5EF4-FFF2-40B4-BE49-F238E27FC236}">
                <a16:creationId xmlns:a16="http://schemas.microsoft.com/office/drawing/2014/main" id="{DED6CA86-5903-C537-E470-DC2C4A1053A3}"/>
              </a:ext>
            </a:extLst>
          </p:cNvPr>
          <p:cNvPicPr>
            <a:picLocks noChangeAspect="1"/>
          </p:cNvPicPr>
          <p:nvPr/>
        </p:nvPicPr>
        <p:blipFill rotWithShape="1">
          <a:blip r:embed="rId8"/>
          <a:srcRect b="49465"/>
          <a:stretch/>
        </p:blipFill>
        <p:spPr>
          <a:xfrm>
            <a:off x="4308578" y="1547530"/>
            <a:ext cx="2871643" cy="1451193"/>
          </a:xfrm>
          <a:prstGeom prst="rect">
            <a:avLst/>
          </a:prstGeom>
        </p:spPr>
      </p:pic>
      <p:pic>
        <p:nvPicPr>
          <p:cNvPr id="1026" name="Picture 2" descr="Banknotes of the pound sterling - Wikipedia">
            <a:extLst>
              <a:ext uri="{FF2B5EF4-FFF2-40B4-BE49-F238E27FC236}">
                <a16:creationId xmlns:a16="http://schemas.microsoft.com/office/drawing/2014/main" id="{ECD61A1B-0F45-DB1A-AFFE-C994D970781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64381" y="3706444"/>
            <a:ext cx="1517101" cy="1680920"/>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509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C62FD8AA-E2C0-E84F-B103-DAAEF91F21F9}"/>
              </a:ext>
            </a:extLst>
          </p:cNvPr>
          <p:cNvSpPr txBox="1">
            <a:spLocks/>
          </p:cNvSpPr>
          <p:nvPr/>
        </p:nvSpPr>
        <p:spPr>
          <a:xfrm>
            <a:off x="532389" y="294131"/>
            <a:ext cx="11229881" cy="496912"/>
          </a:xfrm>
          <a:prstGeom prst="rect">
            <a:avLst/>
          </a:prstGeom>
        </p:spPr>
        <p:txBody>
          <a:bodyPr>
            <a:noAutofit/>
          </a:bodyPr>
          <a:lstStyle>
            <a:lvl1pPr algn="l" defTabSz="1219170" rtl="0" eaLnBrk="1" latinLnBrk="0" hangingPunct="1">
              <a:lnSpc>
                <a:spcPct val="90000"/>
              </a:lnSpc>
              <a:spcBef>
                <a:spcPct val="0"/>
              </a:spcBef>
              <a:buNone/>
              <a:defRPr sz="3467"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1219170" rtl="0" eaLnBrk="1" fontAlgn="auto" latinLnBrk="0" hangingPunct="1">
              <a:lnSpc>
                <a:spcPct val="90000"/>
              </a:lnSpc>
              <a:spcBef>
                <a:spcPct val="0"/>
              </a:spcBef>
              <a:spcAft>
                <a:spcPts val="0"/>
              </a:spcAft>
              <a:buClrTx/>
              <a:buSzTx/>
              <a:buFontTx/>
              <a:buNone/>
              <a:tabLst/>
              <a:defRPr/>
            </a:pPr>
            <a:r>
              <a:rPr kumimoji="0" lang="en-GB" sz="3500" b="1" i="1" u="none" strike="noStrike" kern="1200" cap="none" spc="0" normalizeH="0" baseline="0" noProof="0" dirty="0">
                <a:ln>
                  <a:noFill/>
                </a:ln>
                <a:solidFill>
                  <a:srgbClr val="0A0A50"/>
                </a:solidFill>
                <a:effectLst/>
                <a:uLnTx/>
                <a:uFillTx/>
                <a:latin typeface="Arial" panose="020B0604020202020204" pitchFamily="34" charset="0"/>
                <a:ea typeface="+mj-ea"/>
                <a:cs typeface="Arial" panose="020B0604020202020204" pitchFamily="34" charset="0"/>
              </a:rPr>
              <a:t>Cashback Reward Values</a:t>
            </a:r>
          </a:p>
          <a:p>
            <a:pPr marL="0" marR="0" lvl="0" indent="0" algn="ctr" defTabSz="1219170" rtl="0" eaLnBrk="1" fontAlgn="auto" latinLnBrk="0" hangingPunct="1">
              <a:lnSpc>
                <a:spcPct val="90000"/>
              </a:lnSpc>
              <a:spcBef>
                <a:spcPct val="0"/>
              </a:spcBef>
              <a:spcAft>
                <a:spcPts val="0"/>
              </a:spcAft>
              <a:buClrTx/>
              <a:buSzTx/>
              <a:buFontTx/>
              <a:buNone/>
              <a:tabLst/>
              <a:defRPr/>
            </a:pPr>
            <a:r>
              <a:rPr kumimoji="0" lang="en-GB" sz="3500" b="1" i="1" u="none" strike="noStrike" kern="1200" cap="none" spc="0" normalizeH="0" baseline="0" noProof="0" dirty="0">
                <a:ln>
                  <a:noFill/>
                </a:ln>
                <a:solidFill>
                  <a:srgbClr val="0A0A50"/>
                </a:solidFill>
                <a:effectLst/>
                <a:uLnTx/>
                <a:uFillTx/>
                <a:latin typeface="Arial" panose="020B0604020202020204" pitchFamily="34" charset="0"/>
                <a:ea typeface="+mj-ea"/>
                <a:cs typeface="Arial" panose="020B0604020202020204" pitchFamily="34" charset="0"/>
              </a:rPr>
              <a:t>Optimum </a:t>
            </a:r>
            <a:r>
              <a:rPr kumimoji="0" lang="en-GB" sz="3500" b="1" i="1" u="none" strike="noStrike" kern="1200" cap="none" spc="0" normalizeH="0" baseline="0" noProof="0" dirty="0" err="1">
                <a:ln>
                  <a:noFill/>
                </a:ln>
                <a:solidFill>
                  <a:srgbClr val="0A0A50"/>
                </a:solidFill>
                <a:effectLst/>
                <a:uLnTx/>
                <a:uFillTx/>
                <a:latin typeface="Arial" panose="020B0604020202020204" pitchFamily="34" charset="0"/>
                <a:ea typeface="+mj-ea"/>
                <a:cs typeface="Arial" panose="020B0604020202020204" pitchFamily="34" charset="0"/>
              </a:rPr>
              <a:t>AutoFeed</a:t>
            </a:r>
            <a:r>
              <a:rPr kumimoji="0" lang="en-GB" sz="3500" b="1" i="1" u="none" strike="noStrike" kern="1200" cap="none" spc="0" normalizeH="0" baseline="0" noProof="0" dirty="0">
                <a:ln>
                  <a:noFill/>
                </a:ln>
                <a:solidFill>
                  <a:srgbClr val="0A0A50"/>
                </a:solidFill>
                <a:effectLst/>
                <a:uLnTx/>
                <a:uFillTx/>
                <a:latin typeface="Arial" panose="020B0604020202020204" pitchFamily="34" charset="0"/>
                <a:ea typeface="+mj-ea"/>
                <a:cs typeface="Arial" panose="020B0604020202020204" pitchFamily="34" charset="0"/>
              </a:rPr>
              <a:t>+ Shredders</a:t>
            </a:r>
          </a:p>
        </p:txBody>
      </p:sp>
      <p:sp>
        <p:nvSpPr>
          <p:cNvPr id="15" name="TextBox 14">
            <a:extLst>
              <a:ext uri="{FF2B5EF4-FFF2-40B4-BE49-F238E27FC236}">
                <a16:creationId xmlns:a16="http://schemas.microsoft.com/office/drawing/2014/main" id="{01E963C9-E907-C46F-0738-7F6A80CC6CF3}"/>
              </a:ext>
            </a:extLst>
          </p:cNvPr>
          <p:cNvSpPr txBox="1"/>
          <p:nvPr/>
        </p:nvSpPr>
        <p:spPr>
          <a:xfrm>
            <a:off x="5345274" y="2797903"/>
            <a:ext cx="1243429" cy="246221"/>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225X</a:t>
            </a:r>
          </a:p>
        </p:txBody>
      </p:sp>
      <p:sp>
        <p:nvSpPr>
          <p:cNvPr id="16" name="TextBox 15">
            <a:extLst>
              <a:ext uri="{FF2B5EF4-FFF2-40B4-BE49-F238E27FC236}">
                <a16:creationId xmlns:a16="http://schemas.microsoft.com/office/drawing/2014/main" id="{2141364F-CAFF-48F8-3CD9-5286A7BAA37E}"/>
              </a:ext>
            </a:extLst>
          </p:cNvPr>
          <p:cNvSpPr txBox="1"/>
          <p:nvPr/>
        </p:nvSpPr>
        <p:spPr>
          <a:xfrm>
            <a:off x="3889268" y="5846377"/>
            <a:ext cx="6053188" cy="307777"/>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spcBef>
                <a:spcPct val="20000"/>
              </a:spcBef>
              <a:buClr>
                <a:srgbClr val="C00000"/>
              </a:buClr>
              <a:defRPr/>
            </a:pPr>
            <a:r>
              <a:rPr lang="en-GB" sz="1400" dirty="0">
                <a:solidFill>
                  <a:prstClr val="black"/>
                </a:solidFill>
                <a:latin typeface="Calibri" panose="020F0502020204030204" pitchFamily="34" charset="0"/>
                <a:cs typeface="Calibri" panose="020F0502020204030204" pitchFamily="34" charset="0"/>
              </a:rPr>
              <a:t>Encourage a trade up to micro cut models plus key volume SKU’s </a:t>
            </a:r>
          </a:p>
        </p:txBody>
      </p:sp>
      <p:sp>
        <p:nvSpPr>
          <p:cNvPr id="17" name="TextBox 16">
            <a:extLst>
              <a:ext uri="{FF2B5EF4-FFF2-40B4-BE49-F238E27FC236}">
                <a16:creationId xmlns:a16="http://schemas.microsoft.com/office/drawing/2014/main" id="{CBCE74AA-BC38-0DC0-DF8E-CAC394CFCAC2}"/>
              </a:ext>
            </a:extLst>
          </p:cNvPr>
          <p:cNvSpPr txBox="1"/>
          <p:nvPr/>
        </p:nvSpPr>
        <p:spPr>
          <a:xfrm>
            <a:off x="6681644" y="3119024"/>
            <a:ext cx="1183759" cy="400110"/>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150M / 150X</a:t>
            </a:r>
          </a:p>
        </p:txBody>
      </p:sp>
      <p:sp>
        <p:nvSpPr>
          <p:cNvPr id="19" name="TextBox 18">
            <a:extLst>
              <a:ext uri="{FF2B5EF4-FFF2-40B4-BE49-F238E27FC236}">
                <a16:creationId xmlns:a16="http://schemas.microsoft.com/office/drawing/2014/main" id="{996F31C1-8613-DA9C-6ABB-145688EAF1C5}"/>
              </a:ext>
            </a:extLst>
          </p:cNvPr>
          <p:cNvSpPr txBox="1"/>
          <p:nvPr/>
        </p:nvSpPr>
        <p:spPr>
          <a:xfrm>
            <a:off x="3991663" y="2655154"/>
            <a:ext cx="1243429" cy="400110"/>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300M / 300X</a:t>
            </a:r>
          </a:p>
        </p:txBody>
      </p:sp>
      <p:sp>
        <p:nvSpPr>
          <p:cNvPr id="20" name="TextBox 19">
            <a:extLst>
              <a:ext uri="{FF2B5EF4-FFF2-40B4-BE49-F238E27FC236}">
                <a16:creationId xmlns:a16="http://schemas.microsoft.com/office/drawing/2014/main" id="{274BE3E5-4C1C-CBAD-C92A-415E0D784ABA}"/>
              </a:ext>
            </a:extLst>
          </p:cNvPr>
          <p:cNvSpPr txBox="1"/>
          <p:nvPr/>
        </p:nvSpPr>
        <p:spPr>
          <a:xfrm>
            <a:off x="2657432" y="2397793"/>
            <a:ext cx="1243429" cy="400110"/>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600M / 600X</a:t>
            </a:r>
          </a:p>
        </p:txBody>
      </p:sp>
      <p:sp>
        <p:nvSpPr>
          <p:cNvPr id="22" name="TextBox 21">
            <a:extLst>
              <a:ext uri="{FF2B5EF4-FFF2-40B4-BE49-F238E27FC236}">
                <a16:creationId xmlns:a16="http://schemas.microsoft.com/office/drawing/2014/main" id="{952423CD-AC16-47EF-5304-09EC39C64364}"/>
              </a:ext>
            </a:extLst>
          </p:cNvPr>
          <p:cNvSpPr txBox="1"/>
          <p:nvPr/>
        </p:nvSpPr>
        <p:spPr>
          <a:xfrm>
            <a:off x="1273375" y="1824122"/>
            <a:ext cx="1243429" cy="400110"/>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750M / 750X </a:t>
            </a:r>
          </a:p>
        </p:txBody>
      </p:sp>
      <p:pic>
        <p:nvPicPr>
          <p:cNvPr id="23" name="Picture 22">
            <a:extLst>
              <a:ext uri="{FF2B5EF4-FFF2-40B4-BE49-F238E27FC236}">
                <a16:creationId xmlns:a16="http://schemas.microsoft.com/office/drawing/2014/main" id="{0FCAD189-34B6-E3AD-69AD-D88907A9B8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0273" y="2250825"/>
            <a:ext cx="3289635" cy="3289635"/>
          </a:xfrm>
          <a:prstGeom prst="rect">
            <a:avLst/>
          </a:prstGeom>
        </p:spPr>
      </p:pic>
      <p:pic>
        <p:nvPicPr>
          <p:cNvPr id="24" name="Picture 23">
            <a:extLst>
              <a:ext uri="{FF2B5EF4-FFF2-40B4-BE49-F238E27FC236}">
                <a16:creationId xmlns:a16="http://schemas.microsoft.com/office/drawing/2014/main" id="{6B943A5B-8FA6-6523-2BD2-787A3797F2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5858" y="2850894"/>
            <a:ext cx="2658833" cy="2658833"/>
          </a:xfrm>
          <a:prstGeom prst="rect">
            <a:avLst/>
          </a:prstGeom>
        </p:spPr>
      </p:pic>
      <p:pic>
        <p:nvPicPr>
          <p:cNvPr id="28" name="Picture 27">
            <a:extLst>
              <a:ext uri="{FF2B5EF4-FFF2-40B4-BE49-F238E27FC236}">
                <a16:creationId xmlns:a16="http://schemas.microsoft.com/office/drawing/2014/main" id="{85F3A126-9087-C8ED-85D9-10A2AD0E61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86825" y="3058122"/>
            <a:ext cx="2455732" cy="2455732"/>
          </a:xfrm>
          <a:prstGeom prst="rect">
            <a:avLst/>
          </a:prstGeom>
        </p:spPr>
      </p:pic>
      <p:sp>
        <p:nvSpPr>
          <p:cNvPr id="34" name="Pentagon 17">
            <a:extLst>
              <a:ext uri="{FF2B5EF4-FFF2-40B4-BE49-F238E27FC236}">
                <a16:creationId xmlns:a16="http://schemas.microsoft.com/office/drawing/2014/main" id="{709554FE-908F-4435-6F01-B205E5EE4562}"/>
              </a:ext>
            </a:extLst>
          </p:cNvPr>
          <p:cNvSpPr/>
          <p:nvPr/>
        </p:nvSpPr>
        <p:spPr>
          <a:xfrm>
            <a:off x="1399337" y="1077268"/>
            <a:ext cx="1151547"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£/€200 £/€150 </a:t>
            </a:r>
          </a:p>
        </p:txBody>
      </p:sp>
      <p:pic>
        <p:nvPicPr>
          <p:cNvPr id="41" name="Picture 40">
            <a:extLst>
              <a:ext uri="{FF2B5EF4-FFF2-40B4-BE49-F238E27FC236}">
                <a16:creationId xmlns:a16="http://schemas.microsoft.com/office/drawing/2014/main" id="{9EC44183-B8DD-533F-BDC9-8101800C68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12501" y="3520247"/>
            <a:ext cx="1975321" cy="1975321"/>
          </a:xfrm>
          <a:prstGeom prst="rect">
            <a:avLst/>
          </a:prstGeom>
        </p:spPr>
      </p:pic>
      <p:sp>
        <p:nvSpPr>
          <p:cNvPr id="42" name="Pentagon 19">
            <a:extLst>
              <a:ext uri="{FF2B5EF4-FFF2-40B4-BE49-F238E27FC236}">
                <a16:creationId xmlns:a16="http://schemas.microsoft.com/office/drawing/2014/main" id="{E29600C7-FC22-76E4-B03C-679A149339FA}"/>
              </a:ext>
            </a:extLst>
          </p:cNvPr>
          <p:cNvSpPr/>
          <p:nvPr/>
        </p:nvSpPr>
        <p:spPr>
          <a:xfrm>
            <a:off x="2786465" y="1645632"/>
            <a:ext cx="1114395" cy="665702"/>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£/€150</a:t>
            </a:r>
          </a:p>
          <a:p>
            <a:pPr algn="ctr">
              <a:defRPr/>
            </a:pPr>
            <a:r>
              <a:rPr lang="en-GB" sz="2000" b="1" dirty="0">
                <a:solidFill>
                  <a:prstClr val="white"/>
                </a:solidFill>
                <a:latin typeface="Arial"/>
              </a:rPr>
              <a:t>£/€130</a:t>
            </a:r>
          </a:p>
        </p:txBody>
      </p:sp>
      <p:sp>
        <p:nvSpPr>
          <p:cNvPr id="43" name="Pentagon 20">
            <a:extLst>
              <a:ext uri="{FF2B5EF4-FFF2-40B4-BE49-F238E27FC236}">
                <a16:creationId xmlns:a16="http://schemas.microsoft.com/office/drawing/2014/main" id="{567143DE-1F64-790B-4F4F-471416ECB7FD}"/>
              </a:ext>
            </a:extLst>
          </p:cNvPr>
          <p:cNvSpPr/>
          <p:nvPr/>
        </p:nvSpPr>
        <p:spPr>
          <a:xfrm>
            <a:off x="4078420" y="1948596"/>
            <a:ext cx="1114395"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£/€100</a:t>
            </a:r>
          </a:p>
          <a:p>
            <a:pPr algn="ctr">
              <a:defRPr/>
            </a:pPr>
            <a:r>
              <a:rPr lang="en-GB" sz="2000" b="1" dirty="0">
                <a:solidFill>
                  <a:prstClr val="white"/>
                </a:solidFill>
                <a:latin typeface="Arial"/>
              </a:rPr>
              <a:t>£/€75</a:t>
            </a:r>
          </a:p>
        </p:txBody>
      </p:sp>
      <p:sp>
        <p:nvSpPr>
          <p:cNvPr id="44" name="Pentagon 21">
            <a:extLst>
              <a:ext uri="{FF2B5EF4-FFF2-40B4-BE49-F238E27FC236}">
                <a16:creationId xmlns:a16="http://schemas.microsoft.com/office/drawing/2014/main" id="{E0799189-204B-3C10-C2F3-4D899A366A03}"/>
              </a:ext>
            </a:extLst>
          </p:cNvPr>
          <p:cNvSpPr/>
          <p:nvPr/>
        </p:nvSpPr>
        <p:spPr>
          <a:xfrm>
            <a:off x="5534285" y="2061775"/>
            <a:ext cx="1010358"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£/€50</a:t>
            </a:r>
          </a:p>
        </p:txBody>
      </p:sp>
      <p:sp>
        <p:nvSpPr>
          <p:cNvPr id="45" name="Pentagon 23">
            <a:extLst>
              <a:ext uri="{FF2B5EF4-FFF2-40B4-BE49-F238E27FC236}">
                <a16:creationId xmlns:a16="http://schemas.microsoft.com/office/drawing/2014/main" id="{B3FB70DA-3BE8-BA7F-5EAF-6D8494700AED}"/>
              </a:ext>
            </a:extLst>
          </p:cNvPr>
          <p:cNvSpPr/>
          <p:nvPr/>
        </p:nvSpPr>
        <p:spPr>
          <a:xfrm>
            <a:off x="6795138" y="2417572"/>
            <a:ext cx="1031381"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£/€35</a:t>
            </a:r>
          </a:p>
          <a:p>
            <a:pPr algn="ctr">
              <a:defRPr/>
            </a:pPr>
            <a:r>
              <a:rPr lang="en-GB" sz="2000" b="1" dirty="0">
                <a:solidFill>
                  <a:prstClr val="white"/>
                </a:solidFill>
                <a:latin typeface="Arial"/>
              </a:rPr>
              <a:t>£/€30</a:t>
            </a:r>
          </a:p>
        </p:txBody>
      </p:sp>
      <p:sp>
        <p:nvSpPr>
          <p:cNvPr id="46" name="TextBox 45">
            <a:extLst>
              <a:ext uri="{FF2B5EF4-FFF2-40B4-BE49-F238E27FC236}">
                <a16:creationId xmlns:a16="http://schemas.microsoft.com/office/drawing/2014/main" id="{F5A08559-4969-6130-FFE9-2A7D0A44100A}"/>
              </a:ext>
            </a:extLst>
          </p:cNvPr>
          <p:cNvSpPr txBox="1"/>
          <p:nvPr/>
        </p:nvSpPr>
        <p:spPr>
          <a:xfrm>
            <a:off x="8806965" y="3825440"/>
            <a:ext cx="1651120" cy="270843"/>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50X</a:t>
            </a:r>
          </a:p>
        </p:txBody>
      </p:sp>
      <p:sp>
        <p:nvSpPr>
          <p:cNvPr id="47" name="Pentagon 27">
            <a:extLst>
              <a:ext uri="{FF2B5EF4-FFF2-40B4-BE49-F238E27FC236}">
                <a16:creationId xmlns:a16="http://schemas.microsoft.com/office/drawing/2014/main" id="{F322B123-4C18-6100-A519-25C0710807EA}"/>
              </a:ext>
            </a:extLst>
          </p:cNvPr>
          <p:cNvSpPr/>
          <p:nvPr/>
        </p:nvSpPr>
        <p:spPr>
          <a:xfrm>
            <a:off x="9182446" y="3093474"/>
            <a:ext cx="958858"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£/€20</a:t>
            </a:r>
          </a:p>
        </p:txBody>
      </p:sp>
      <p:pic>
        <p:nvPicPr>
          <p:cNvPr id="48" name="Picture 47" descr="A grey and white paper shredder&#10;&#10;Description automatically generated with medium confidence">
            <a:extLst>
              <a:ext uri="{FF2B5EF4-FFF2-40B4-BE49-F238E27FC236}">
                <a16:creationId xmlns:a16="http://schemas.microsoft.com/office/drawing/2014/main" id="{C12CB195-5915-1F0A-1461-232391146D3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1161" y="4071144"/>
            <a:ext cx="994281" cy="1437563"/>
          </a:xfrm>
          <a:prstGeom prst="rect">
            <a:avLst/>
          </a:prstGeom>
        </p:spPr>
      </p:pic>
      <p:sp>
        <p:nvSpPr>
          <p:cNvPr id="49" name="TextBox 48">
            <a:extLst>
              <a:ext uri="{FF2B5EF4-FFF2-40B4-BE49-F238E27FC236}">
                <a16:creationId xmlns:a16="http://schemas.microsoft.com/office/drawing/2014/main" id="{37E01379-101C-BCFA-92B9-0D85D9877332}"/>
              </a:ext>
            </a:extLst>
          </p:cNvPr>
          <p:cNvSpPr txBox="1"/>
          <p:nvPr/>
        </p:nvSpPr>
        <p:spPr>
          <a:xfrm>
            <a:off x="7856780" y="3391899"/>
            <a:ext cx="1286327" cy="246221"/>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100X </a:t>
            </a:r>
          </a:p>
        </p:txBody>
      </p:sp>
      <p:pic>
        <p:nvPicPr>
          <p:cNvPr id="50" name="Picture 49">
            <a:extLst>
              <a:ext uri="{FF2B5EF4-FFF2-40B4-BE49-F238E27FC236}">
                <a16:creationId xmlns:a16="http://schemas.microsoft.com/office/drawing/2014/main" id="{1936A950-C667-9A6F-4CB4-3913D05084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7710" y="3634283"/>
            <a:ext cx="1847739" cy="1847739"/>
          </a:xfrm>
          <a:prstGeom prst="rect">
            <a:avLst/>
          </a:prstGeom>
        </p:spPr>
      </p:pic>
      <p:sp>
        <p:nvSpPr>
          <p:cNvPr id="51" name="Pentagon 31">
            <a:extLst>
              <a:ext uri="{FF2B5EF4-FFF2-40B4-BE49-F238E27FC236}">
                <a16:creationId xmlns:a16="http://schemas.microsoft.com/office/drawing/2014/main" id="{AB104B9E-0B63-121B-79A4-636206F96102}"/>
              </a:ext>
            </a:extLst>
          </p:cNvPr>
          <p:cNvSpPr/>
          <p:nvPr/>
        </p:nvSpPr>
        <p:spPr>
          <a:xfrm>
            <a:off x="8065131" y="2656905"/>
            <a:ext cx="960643"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£/€25</a:t>
            </a:r>
          </a:p>
        </p:txBody>
      </p:sp>
      <p:sp>
        <p:nvSpPr>
          <p:cNvPr id="52" name="TextBox 51">
            <a:extLst>
              <a:ext uri="{FF2B5EF4-FFF2-40B4-BE49-F238E27FC236}">
                <a16:creationId xmlns:a16="http://schemas.microsoft.com/office/drawing/2014/main" id="{8731A63D-F75F-ED34-2A59-FCADD1341E2D}"/>
              </a:ext>
            </a:extLst>
          </p:cNvPr>
          <p:cNvSpPr txBox="1"/>
          <p:nvPr/>
        </p:nvSpPr>
        <p:spPr>
          <a:xfrm>
            <a:off x="9850537" y="3805314"/>
            <a:ext cx="1651120" cy="246221"/>
          </a:xfrm>
          <a:prstGeom prst="rect">
            <a:avLst/>
          </a:prstGeom>
          <a:no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914377">
              <a:defRPr/>
            </a:pPr>
            <a:r>
              <a:rPr lang="en-GB" sz="1000" dirty="0">
                <a:solidFill>
                  <a:prstClr val="black"/>
                </a:solidFill>
                <a:latin typeface="Arial"/>
              </a:rPr>
              <a:t>Optimum 45X</a:t>
            </a:r>
          </a:p>
        </p:txBody>
      </p:sp>
      <p:sp>
        <p:nvSpPr>
          <p:cNvPr id="53" name="Pentagon 7">
            <a:extLst>
              <a:ext uri="{FF2B5EF4-FFF2-40B4-BE49-F238E27FC236}">
                <a16:creationId xmlns:a16="http://schemas.microsoft.com/office/drawing/2014/main" id="{A3F3639F-3201-5958-5352-14DFD7B4E56B}"/>
              </a:ext>
            </a:extLst>
          </p:cNvPr>
          <p:cNvSpPr/>
          <p:nvPr/>
        </p:nvSpPr>
        <p:spPr>
          <a:xfrm>
            <a:off x="10250042" y="3125347"/>
            <a:ext cx="975572" cy="660358"/>
          </a:xfrm>
          <a:prstGeom prst="homePlate">
            <a:avLst>
              <a:gd name="adj" fmla="val 3899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b="1" dirty="0">
                <a:solidFill>
                  <a:prstClr val="white"/>
                </a:solidFill>
                <a:latin typeface="Arial"/>
              </a:rPr>
              <a:t>£/€20</a:t>
            </a:r>
          </a:p>
        </p:txBody>
      </p:sp>
      <p:pic>
        <p:nvPicPr>
          <p:cNvPr id="54" name="Picture 53" descr="A grey and black machine with a paper shredder&#10;&#10;Description automatically generated">
            <a:extLst>
              <a:ext uri="{FF2B5EF4-FFF2-40B4-BE49-F238E27FC236}">
                <a16:creationId xmlns:a16="http://schemas.microsoft.com/office/drawing/2014/main" id="{83BB040B-23D1-A9BF-F621-6F0827D3A5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95729" y="4091828"/>
            <a:ext cx="1437563" cy="1437563"/>
          </a:xfrm>
          <a:prstGeom prst="rect">
            <a:avLst/>
          </a:prstGeom>
        </p:spPr>
      </p:pic>
      <p:pic>
        <p:nvPicPr>
          <p:cNvPr id="55" name="Picture 54" descr="A grey and black shredder with a black background&#10;&#10;AI-generated content may be incorrect.">
            <a:extLst>
              <a:ext uri="{FF2B5EF4-FFF2-40B4-BE49-F238E27FC236}">
                <a16:creationId xmlns:a16="http://schemas.microsoft.com/office/drawing/2014/main" id="{F6ABF222-35D4-4407-37D7-82E29477AA9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20062" y="3097738"/>
            <a:ext cx="2399741" cy="2399741"/>
          </a:xfrm>
          <a:prstGeom prst="rect">
            <a:avLst/>
          </a:prstGeom>
        </p:spPr>
      </p:pic>
    </p:spTree>
    <p:extLst>
      <p:ext uri="{BB962C8B-B14F-4D97-AF65-F5344CB8AC3E}">
        <p14:creationId xmlns:p14="http://schemas.microsoft.com/office/powerpoint/2010/main" val="4188318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3276C-29FF-C380-2F6C-A64F188965D5}"/>
              </a:ext>
            </a:extLst>
          </p:cNvPr>
          <p:cNvSpPr>
            <a:spLocks noGrp="1"/>
          </p:cNvSpPr>
          <p:nvPr>
            <p:ph type="title"/>
          </p:nvPr>
        </p:nvSpPr>
        <p:spPr/>
        <p:txBody>
          <a:bodyPr/>
          <a:lstStyle/>
          <a:p>
            <a:r>
              <a:rPr lang="en-GB" dirty="0"/>
              <a:t>Cashback Campaign Supporting Tools</a:t>
            </a:r>
          </a:p>
        </p:txBody>
      </p:sp>
      <p:sp>
        <p:nvSpPr>
          <p:cNvPr id="3" name="Content Placeholder 2">
            <a:extLst>
              <a:ext uri="{FF2B5EF4-FFF2-40B4-BE49-F238E27FC236}">
                <a16:creationId xmlns:a16="http://schemas.microsoft.com/office/drawing/2014/main" id="{6C6AA659-B2A9-D6DD-BD03-A3ECCA2EC326}"/>
              </a:ext>
            </a:extLst>
          </p:cNvPr>
          <p:cNvSpPr>
            <a:spLocks noGrp="1"/>
          </p:cNvSpPr>
          <p:nvPr>
            <p:ph idx="1"/>
          </p:nvPr>
        </p:nvSpPr>
        <p:spPr>
          <a:xfrm>
            <a:off x="838200" y="1825625"/>
            <a:ext cx="4493559" cy="4351339"/>
          </a:xfrm>
        </p:spPr>
        <p:txBody>
          <a:bodyPr>
            <a:normAutofit/>
          </a:bodyPr>
          <a:lstStyle/>
          <a:p>
            <a:r>
              <a:rPr lang="en-GB" sz="2400" dirty="0"/>
              <a:t>Promo sales flyer</a:t>
            </a:r>
          </a:p>
          <a:p>
            <a:r>
              <a:rPr lang="en-GB" sz="2400" dirty="0"/>
              <a:t>Campaign Ad</a:t>
            </a:r>
          </a:p>
          <a:p>
            <a:r>
              <a:rPr lang="en-GB" sz="2400" dirty="0"/>
              <a:t>Web banners in multiple sizes</a:t>
            </a:r>
          </a:p>
          <a:p>
            <a:pPr lvl="1"/>
            <a:r>
              <a:rPr lang="en-GB" sz="1800" dirty="0"/>
              <a:t>474 x 300 </a:t>
            </a:r>
            <a:r>
              <a:rPr lang="en-GB" sz="1800" dirty="0" err="1"/>
              <a:t>px</a:t>
            </a:r>
            <a:endParaRPr lang="en-GB" sz="1800" dirty="0"/>
          </a:p>
          <a:p>
            <a:pPr lvl="1"/>
            <a:r>
              <a:rPr lang="en-GB" sz="1800" dirty="0"/>
              <a:t>768 x 400 </a:t>
            </a:r>
            <a:r>
              <a:rPr lang="en-GB" sz="1800" dirty="0" err="1"/>
              <a:t>px</a:t>
            </a:r>
            <a:endParaRPr lang="en-GB" sz="1800" dirty="0"/>
          </a:p>
          <a:p>
            <a:pPr lvl="1"/>
            <a:r>
              <a:rPr lang="en-GB" sz="1800" dirty="0"/>
              <a:t>1920 x 448 </a:t>
            </a:r>
            <a:r>
              <a:rPr lang="en-GB" sz="1800" dirty="0" err="1"/>
              <a:t>px</a:t>
            </a:r>
            <a:endParaRPr lang="en-GB" sz="1800" dirty="0"/>
          </a:p>
          <a:p>
            <a:pPr lvl="1"/>
            <a:r>
              <a:rPr lang="en-GB" sz="1800" dirty="0"/>
              <a:t>450 x 250 </a:t>
            </a:r>
            <a:r>
              <a:rPr lang="en-GB" sz="1800" dirty="0" err="1"/>
              <a:t>px</a:t>
            </a:r>
            <a:endParaRPr lang="en-GB" sz="1800" dirty="0"/>
          </a:p>
          <a:p>
            <a:pPr lvl="1"/>
            <a:r>
              <a:rPr lang="en-GB" sz="1800" dirty="0"/>
              <a:t>1200 x 675 </a:t>
            </a:r>
            <a:r>
              <a:rPr lang="en-GB" sz="1800" dirty="0" err="1"/>
              <a:t>px</a:t>
            </a:r>
            <a:r>
              <a:rPr lang="en-GB" sz="1800" dirty="0"/>
              <a:t> - social media </a:t>
            </a:r>
          </a:p>
          <a:p>
            <a:pPr lvl="1"/>
            <a:r>
              <a:rPr lang="en-GB" sz="1800" dirty="0"/>
              <a:t> 640x480 </a:t>
            </a:r>
            <a:r>
              <a:rPr lang="en-GB" sz="1800" dirty="0" err="1"/>
              <a:t>px</a:t>
            </a:r>
            <a:endParaRPr lang="en-GB" sz="1800" dirty="0"/>
          </a:p>
          <a:p>
            <a:pPr lvl="1"/>
            <a:r>
              <a:rPr lang="en-GB" sz="1800" dirty="0"/>
              <a:t>1366x500 </a:t>
            </a:r>
            <a:r>
              <a:rPr lang="en-GB" sz="1800" dirty="0" err="1"/>
              <a:t>px</a:t>
            </a:r>
            <a:r>
              <a:rPr lang="en-GB" sz="1800" dirty="0"/>
              <a:t> </a:t>
            </a:r>
          </a:p>
          <a:p>
            <a:pPr lvl="1"/>
            <a:r>
              <a:rPr lang="en-GB" sz="1800" dirty="0"/>
              <a:t>632x268 </a:t>
            </a:r>
            <a:r>
              <a:rPr lang="en-GB" sz="1800" dirty="0" err="1"/>
              <a:t>px</a:t>
            </a:r>
            <a:r>
              <a:rPr lang="en-GB" sz="1800" dirty="0"/>
              <a:t> </a:t>
            </a:r>
          </a:p>
        </p:txBody>
      </p:sp>
      <p:pic>
        <p:nvPicPr>
          <p:cNvPr id="5" name="Picture 4">
            <a:extLst>
              <a:ext uri="{FF2B5EF4-FFF2-40B4-BE49-F238E27FC236}">
                <a16:creationId xmlns:a16="http://schemas.microsoft.com/office/drawing/2014/main" id="{C697A460-800B-E9D5-E971-124DE7C75EFF}"/>
              </a:ext>
            </a:extLst>
          </p:cNvPr>
          <p:cNvPicPr>
            <a:picLocks noChangeAspect="1"/>
          </p:cNvPicPr>
          <p:nvPr/>
        </p:nvPicPr>
        <p:blipFill>
          <a:blip r:embed="rId2"/>
          <a:stretch>
            <a:fillRect/>
          </a:stretch>
        </p:blipFill>
        <p:spPr>
          <a:xfrm>
            <a:off x="9267921" y="1860889"/>
            <a:ext cx="2761927" cy="3900487"/>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2F4F64F8-692E-BD73-E1DE-33FA2C0DE4A8}"/>
              </a:ext>
            </a:extLst>
          </p:cNvPr>
          <p:cNvPicPr>
            <a:picLocks noChangeAspect="1"/>
          </p:cNvPicPr>
          <p:nvPr/>
        </p:nvPicPr>
        <p:blipFill>
          <a:blip r:embed="rId3"/>
          <a:stretch>
            <a:fillRect/>
          </a:stretch>
        </p:blipFill>
        <p:spPr>
          <a:xfrm>
            <a:off x="5776150" y="1860889"/>
            <a:ext cx="3280944" cy="2096962"/>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E5C0CA3C-A1A6-44AE-8BFA-628C2CC3473C}"/>
              </a:ext>
            </a:extLst>
          </p:cNvPr>
          <p:cNvPicPr>
            <a:picLocks noChangeAspect="1"/>
          </p:cNvPicPr>
          <p:nvPr/>
        </p:nvPicPr>
        <p:blipFill>
          <a:blip r:embed="rId4"/>
          <a:srcRect b="5943"/>
          <a:stretch/>
        </p:blipFill>
        <p:spPr>
          <a:xfrm>
            <a:off x="5776150" y="1936257"/>
            <a:ext cx="3280944" cy="1492743"/>
          </a:xfrm>
          <a:prstGeom prst="rect">
            <a:avLst/>
          </a:prstGeom>
        </p:spPr>
      </p:pic>
      <p:pic>
        <p:nvPicPr>
          <p:cNvPr id="11" name="Picture 10">
            <a:extLst>
              <a:ext uri="{FF2B5EF4-FFF2-40B4-BE49-F238E27FC236}">
                <a16:creationId xmlns:a16="http://schemas.microsoft.com/office/drawing/2014/main" id="{00D5CD80-23B3-61F0-4A09-E1F75757BA9D}"/>
              </a:ext>
            </a:extLst>
          </p:cNvPr>
          <p:cNvPicPr>
            <a:picLocks noChangeAspect="1"/>
          </p:cNvPicPr>
          <p:nvPr/>
        </p:nvPicPr>
        <p:blipFill>
          <a:blip r:embed="rId4"/>
          <a:srcRect b="6043"/>
          <a:stretch/>
        </p:blipFill>
        <p:spPr>
          <a:xfrm>
            <a:off x="9267849" y="1924139"/>
            <a:ext cx="2740127" cy="1228494"/>
          </a:xfrm>
          <a:prstGeom prst="rect">
            <a:avLst/>
          </a:prstGeom>
        </p:spPr>
      </p:pic>
      <p:pic>
        <p:nvPicPr>
          <p:cNvPr id="13" name="Picture 12" descr="A red hexagon with white text overlay&#10;&#10;AI-generated content may be incorrect.">
            <a:extLst>
              <a:ext uri="{FF2B5EF4-FFF2-40B4-BE49-F238E27FC236}">
                <a16:creationId xmlns:a16="http://schemas.microsoft.com/office/drawing/2014/main" id="{935E0106-B59D-7751-8C91-E90A066474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0866" y="4430428"/>
            <a:ext cx="4807212" cy="132556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41429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1B09-C99E-4F11-1C7A-29E891438423}"/>
              </a:ext>
            </a:extLst>
          </p:cNvPr>
          <p:cNvSpPr>
            <a:spLocks noGrp="1"/>
          </p:cNvSpPr>
          <p:nvPr>
            <p:ph type="title"/>
          </p:nvPr>
        </p:nvSpPr>
        <p:spPr/>
        <p:txBody>
          <a:bodyPr/>
          <a:lstStyle/>
          <a:p>
            <a:r>
              <a:rPr lang="en-GB" dirty="0"/>
              <a:t>Upgrade to Auto Feed Campaign Tools</a:t>
            </a:r>
          </a:p>
        </p:txBody>
      </p:sp>
      <p:sp>
        <p:nvSpPr>
          <p:cNvPr id="3" name="TextBox 2">
            <a:extLst>
              <a:ext uri="{FF2B5EF4-FFF2-40B4-BE49-F238E27FC236}">
                <a16:creationId xmlns:a16="http://schemas.microsoft.com/office/drawing/2014/main" id="{15BAE232-820D-3027-AA71-471B5055CE47}"/>
              </a:ext>
            </a:extLst>
          </p:cNvPr>
          <p:cNvSpPr txBox="1"/>
          <p:nvPr/>
        </p:nvSpPr>
        <p:spPr>
          <a:xfrm>
            <a:off x="846431" y="3344660"/>
            <a:ext cx="2205318" cy="369332"/>
          </a:xfrm>
          <a:prstGeom prst="rect">
            <a:avLst/>
          </a:prstGeom>
          <a:noFill/>
        </p:spPr>
        <p:txBody>
          <a:bodyPr wrap="square" rtlCol="0">
            <a:spAutoFit/>
          </a:bodyPr>
          <a:lstStyle/>
          <a:p>
            <a:r>
              <a:rPr lang="en-GB" dirty="0"/>
              <a:t>Trade up Brochure</a:t>
            </a:r>
          </a:p>
        </p:txBody>
      </p:sp>
      <p:sp>
        <p:nvSpPr>
          <p:cNvPr id="4" name="TextBox 3">
            <a:extLst>
              <a:ext uri="{FF2B5EF4-FFF2-40B4-BE49-F238E27FC236}">
                <a16:creationId xmlns:a16="http://schemas.microsoft.com/office/drawing/2014/main" id="{F1D84E7E-D204-46B6-7576-AAF4308569E7}"/>
              </a:ext>
            </a:extLst>
          </p:cNvPr>
          <p:cNvSpPr txBox="1"/>
          <p:nvPr/>
        </p:nvSpPr>
        <p:spPr>
          <a:xfrm>
            <a:off x="4220432" y="5612740"/>
            <a:ext cx="2205318" cy="369332"/>
          </a:xfrm>
          <a:prstGeom prst="rect">
            <a:avLst/>
          </a:prstGeom>
          <a:noFill/>
        </p:spPr>
        <p:txBody>
          <a:bodyPr wrap="square" rtlCol="0">
            <a:spAutoFit/>
          </a:bodyPr>
          <a:lstStyle/>
          <a:p>
            <a:pPr algn="ctr"/>
            <a:r>
              <a:rPr lang="en-GB" dirty="0"/>
              <a:t>Web Banners</a:t>
            </a:r>
          </a:p>
        </p:txBody>
      </p:sp>
      <p:sp>
        <p:nvSpPr>
          <p:cNvPr id="5" name="TextBox 4">
            <a:extLst>
              <a:ext uri="{FF2B5EF4-FFF2-40B4-BE49-F238E27FC236}">
                <a16:creationId xmlns:a16="http://schemas.microsoft.com/office/drawing/2014/main" id="{D4CA54E0-727D-D714-C8B3-A790E71C8809}"/>
              </a:ext>
            </a:extLst>
          </p:cNvPr>
          <p:cNvSpPr txBox="1"/>
          <p:nvPr/>
        </p:nvSpPr>
        <p:spPr>
          <a:xfrm>
            <a:off x="3642686" y="3296153"/>
            <a:ext cx="2448898" cy="369332"/>
          </a:xfrm>
          <a:prstGeom prst="rect">
            <a:avLst/>
          </a:prstGeom>
          <a:noFill/>
        </p:spPr>
        <p:txBody>
          <a:bodyPr wrap="square" rtlCol="0">
            <a:spAutoFit/>
          </a:bodyPr>
          <a:lstStyle/>
          <a:p>
            <a:pPr algn="ctr"/>
            <a:r>
              <a:rPr lang="en-GB" dirty="0"/>
              <a:t>Product / Range videos</a:t>
            </a:r>
          </a:p>
        </p:txBody>
      </p:sp>
      <p:sp>
        <p:nvSpPr>
          <p:cNvPr id="6" name="TextBox 5">
            <a:extLst>
              <a:ext uri="{FF2B5EF4-FFF2-40B4-BE49-F238E27FC236}">
                <a16:creationId xmlns:a16="http://schemas.microsoft.com/office/drawing/2014/main" id="{FE6BBA23-6B3B-3C16-347C-C21F1BDEDEF6}"/>
              </a:ext>
            </a:extLst>
          </p:cNvPr>
          <p:cNvSpPr txBox="1"/>
          <p:nvPr/>
        </p:nvSpPr>
        <p:spPr>
          <a:xfrm>
            <a:off x="6635303" y="2924007"/>
            <a:ext cx="2205318" cy="646331"/>
          </a:xfrm>
          <a:prstGeom prst="rect">
            <a:avLst/>
          </a:prstGeom>
          <a:noFill/>
        </p:spPr>
        <p:txBody>
          <a:bodyPr wrap="square" rtlCol="0">
            <a:spAutoFit/>
          </a:bodyPr>
          <a:lstStyle/>
          <a:p>
            <a:pPr algn="ctr"/>
            <a:r>
              <a:rPr lang="en-GB" dirty="0"/>
              <a:t>Face to face or virtual sales training</a:t>
            </a:r>
          </a:p>
        </p:txBody>
      </p:sp>
      <p:sp>
        <p:nvSpPr>
          <p:cNvPr id="7" name="TextBox 6">
            <a:extLst>
              <a:ext uri="{FF2B5EF4-FFF2-40B4-BE49-F238E27FC236}">
                <a16:creationId xmlns:a16="http://schemas.microsoft.com/office/drawing/2014/main" id="{E796A74D-17D0-9F65-2AA7-8754E1D69B96}"/>
              </a:ext>
            </a:extLst>
          </p:cNvPr>
          <p:cNvSpPr txBox="1"/>
          <p:nvPr/>
        </p:nvSpPr>
        <p:spPr>
          <a:xfrm>
            <a:off x="9361394" y="5584549"/>
            <a:ext cx="2205318" cy="553998"/>
          </a:xfrm>
          <a:prstGeom prst="rect">
            <a:avLst/>
          </a:prstGeom>
          <a:noFill/>
        </p:spPr>
        <p:txBody>
          <a:bodyPr wrap="square" rtlCol="0">
            <a:spAutoFit/>
          </a:bodyPr>
          <a:lstStyle/>
          <a:p>
            <a:pPr algn="ctr"/>
            <a:r>
              <a:rPr lang="en-GB" dirty="0"/>
              <a:t>Demo Machines</a:t>
            </a:r>
          </a:p>
          <a:p>
            <a:pPr algn="ctr"/>
            <a:r>
              <a:rPr lang="en-GB" sz="1100" dirty="0"/>
              <a:t>Available on request</a:t>
            </a:r>
          </a:p>
        </p:txBody>
      </p:sp>
      <p:sp>
        <p:nvSpPr>
          <p:cNvPr id="8" name="TextBox 7">
            <a:extLst>
              <a:ext uri="{FF2B5EF4-FFF2-40B4-BE49-F238E27FC236}">
                <a16:creationId xmlns:a16="http://schemas.microsoft.com/office/drawing/2014/main" id="{364DE2DE-7F1A-D452-E940-2DCB45893D72}"/>
              </a:ext>
            </a:extLst>
          </p:cNvPr>
          <p:cNvSpPr txBox="1"/>
          <p:nvPr/>
        </p:nvSpPr>
        <p:spPr>
          <a:xfrm>
            <a:off x="7156075" y="5637975"/>
            <a:ext cx="2205318" cy="369332"/>
          </a:xfrm>
          <a:prstGeom prst="rect">
            <a:avLst/>
          </a:prstGeom>
          <a:noFill/>
        </p:spPr>
        <p:txBody>
          <a:bodyPr wrap="square" rtlCol="0">
            <a:spAutoFit/>
          </a:bodyPr>
          <a:lstStyle/>
          <a:p>
            <a:pPr algn="ctr"/>
            <a:r>
              <a:rPr lang="en-GB" dirty="0"/>
              <a:t>Adverts</a:t>
            </a:r>
          </a:p>
        </p:txBody>
      </p:sp>
      <p:pic>
        <p:nvPicPr>
          <p:cNvPr id="9" name="Picture 8" descr="A grey and black machine with a paper shredder&#10;&#10;Description automatically generated">
            <a:extLst>
              <a:ext uri="{FF2B5EF4-FFF2-40B4-BE49-F238E27FC236}">
                <a16:creationId xmlns:a16="http://schemas.microsoft.com/office/drawing/2014/main" id="{7F2B30CD-1B01-EAC7-8131-483D244F94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41733" y="4193336"/>
            <a:ext cx="1444639" cy="1444639"/>
          </a:xfrm>
          <a:prstGeom prst="rect">
            <a:avLst/>
          </a:prstGeom>
        </p:spPr>
      </p:pic>
      <p:pic>
        <p:nvPicPr>
          <p:cNvPr id="10" name="Picture 9" descr="A person standing next to a printer&#10;&#10;Description automatically generated">
            <a:extLst>
              <a:ext uri="{FF2B5EF4-FFF2-40B4-BE49-F238E27FC236}">
                <a16:creationId xmlns:a16="http://schemas.microsoft.com/office/drawing/2014/main" id="{AF8C5971-D98D-8FF0-5000-BB083F4770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2867" y="3770325"/>
            <a:ext cx="1218947" cy="1721808"/>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C173E13E-CAFD-E90C-8AE8-91DEBCD43915}"/>
              </a:ext>
            </a:extLst>
          </p:cNvPr>
          <p:cNvPicPr>
            <a:picLocks noChangeAspect="1"/>
          </p:cNvPicPr>
          <p:nvPr/>
        </p:nvPicPr>
        <p:blipFill rotWithShape="1">
          <a:blip r:embed="rId4"/>
          <a:srcRect l="52002" t="65086" r="28429" b="1351"/>
          <a:stretch/>
        </p:blipFill>
        <p:spPr>
          <a:xfrm>
            <a:off x="6852807" y="1611629"/>
            <a:ext cx="1811615" cy="1303669"/>
          </a:xfrm>
          <a:prstGeom prst="rect">
            <a:avLst/>
          </a:prstGeom>
        </p:spPr>
      </p:pic>
      <p:sp>
        <p:nvSpPr>
          <p:cNvPr id="12" name="TextBox 11">
            <a:extLst>
              <a:ext uri="{FF2B5EF4-FFF2-40B4-BE49-F238E27FC236}">
                <a16:creationId xmlns:a16="http://schemas.microsoft.com/office/drawing/2014/main" id="{1B0CF0A3-FA02-5060-589F-A16919EB90A3}"/>
              </a:ext>
            </a:extLst>
          </p:cNvPr>
          <p:cNvSpPr txBox="1"/>
          <p:nvPr/>
        </p:nvSpPr>
        <p:spPr>
          <a:xfrm>
            <a:off x="8840622" y="3529326"/>
            <a:ext cx="2752165" cy="553998"/>
          </a:xfrm>
          <a:prstGeom prst="rect">
            <a:avLst/>
          </a:prstGeom>
          <a:noFill/>
        </p:spPr>
        <p:txBody>
          <a:bodyPr wrap="square" rtlCol="0">
            <a:spAutoFit/>
          </a:bodyPr>
          <a:lstStyle/>
          <a:p>
            <a:pPr algn="ctr"/>
            <a:r>
              <a:rPr lang="en-GB" dirty="0"/>
              <a:t>Enhanced Web Content</a:t>
            </a:r>
          </a:p>
          <a:p>
            <a:pPr algn="ctr"/>
            <a:r>
              <a:rPr lang="en-GB" sz="1200" dirty="0"/>
              <a:t>Etail images, optimised copy etc.</a:t>
            </a:r>
          </a:p>
        </p:txBody>
      </p:sp>
      <p:pic>
        <p:nvPicPr>
          <p:cNvPr id="14" name="Picture 13">
            <a:extLst>
              <a:ext uri="{FF2B5EF4-FFF2-40B4-BE49-F238E27FC236}">
                <a16:creationId xmlns:a16="http://schemas.microsoft.com/office/drawing/2014/main" id="{00BFBE43-6790-A18E-C9F8-356E8775EBB3}"/>
              </a:ext>
            </a:extLst>
          </p:cNvPr>
          <p:cNvPicPr>
            <a:picLocks noChangeAspect="1"/>
          </p:cNvPicPr>
          <p:nvPr/>
        </p:nvPicPr>
        <p:blipFill>
          <a:blip r:embed="rId5"/>
          <a:stretch>
            <a:fillRect/>
          </a:stretch>
        </p:blipFill>
        <p:spPr>
          <a:xfrm>
            <a:off x="1123497" y="1492644"/>
            <a:ext cx="1337315" cy="1879279"/>
          </a:xfrm>
          <a:prstGeom prst="rect">
            <a:avLst/>
          </a:prstGeom>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B78362A1-2165-0041-5BA0-7B62B0FD6FEC}"/>
              </a:ext>
            </a:extLst>
          </p:cNvPr>
          <p:cNvPicPr>
            <a:picLocks noChangeAspect="1"/>
          </p:cNvPicPr>
          <p:nvPr/>
        </p:nvPicPr>
        <p:blipFill>
          <a:blip r:embed="rId6"/>
          <a:stretch>
            <a:fillRect/>
          </a:stretch>
        </p:blipFill>
        <p:spPr>
          <a:xfrm>
            <a:off x="3415673" y="1588024"/>
            <a:ext cx="2817305" cy="1751087"/>
          </a:xfrm>
          <a:prstGeom prst="rect">
            <a:avLst/>
          </a:prstGeom>
        </p:spPr>
      </p:pic>
      <p:pic>
        <p:nvPicPr>
          <p:cNvPr id="18" name="Picture 17">
            <a:extLst>
              <a:ext uri="{FF2B5EF4-FFF2-40B4-BE49-F238E27FC236}">
                <a16:creationId xmlns:a16="http://schemas.microsoft.com/office/drawing/2014/main" id="{CC5FF41B-E855-CF49-A42D-1562D3DB4357}"/>
              </a:ext>
            </a:extLst>
          </p:cNvPr>
          <p:cNvPicPr>
            <a:picLocks noChangeAspect="1"/>
          </p:cNvPicPr>
          <p:nvPr/>
        </p:nvPicPr>
        <p:blipFill>
          <a:blip r:embed="rId7"/>
          <a:stretch>
            <a:fillRect/>
          </a:stretch>
        </p:blipFill>
        <p:spPr>
          <a:xfrm>
            <a:off x="9242570" y="1323196"/>
            <a:ext cx="1948268" cy="2239958"/>
          </a:xfrm>
          <a:prstGeom prst="rect">
            <a:avLst/>
          </a:prstGeom>
          <a:effectLst>
            <a:outerShdw blurRad="50800" dist="38100" dir="2700000" algn="tl" rotWithShape="0">
              <a:prstClr val="black">
                <a:alpha val="40000"/>
              </a:prstClr>
            </a:outerShdw>
          </a:effectLst>
        </p:spPr>
      </p:pic>
      <p:pic>
        <p:nvPicPr>
          <p:cNvPr id="19" name="Picture 18">
            <a:extLst>
              <a:ext uri="{FF2B5EF4-FFF2-40B4-BE49-F238E27FC236}">
                <a16:creationId xmlns:a16="http://schemas.microsoft.com/office/drawing/2014/main" id="{165BF5AC-916F-DF62-8AA3-30BA5C4E91F9}"/>
              </a:ext>
            </a:extLst>
          </p:cNvPr>
          <p:cNvPicPr>
            <a:picLocks noChangeAspect="1"/>
          </p:cNvPicPr>
          <p:nvPr/>
        </p:nvPicPr>
        <p:blipFill>
          <a:blip r:embed="rId8"/>
          <a:stretch>
            <a:fillRect/>
          </a:stretch>
        </p:blipFill>
        <p:spPr>
          <a:xfrm>
            <a:off x="7740929" y="4487371"/>
            <a:ext cx="1575763" cy="1125369"/>
          </a:xfrm>
          <a:prstGeom prst="rect">
            <a:avLst/>
          </a:prstGeom>
          <a:effectLst>
            <a:outerShdw blurRad="50800" dist="38100" dir="2700000" algn="tl" rotWithShape="0">
              <a:prstClr val="black">
                <a:alpha val="40000"/>
              </a:prstClr>
            </a:outerShdw>
          </a:effectLst>
        </p:spPr>
      </p:pic>
      <p:sp>
        <p:nvSpPr>
          <p:cNvPr id="20" name="TextBox 19">
            <a:extLst>
              <a:ext uri="{FF2B5EF4-FFF2-40B4-BE49-F238E27FC236}">
                <a16:creationId xmlns:a16="http://schemas.microsoft.com/office/drawing/2014/main" id="{69A57A2F-AC18-A820-6D42-6ED4A164228C}"/>
              </a:ext>
            </a:extLst>
          </p:cNvPr>
          <p:cNvSpPr txBox="1"/>
          <p:nvPr/>
        </p:nvSpPr>
        <p:spPr>
          <a:xfrm>
            <a:off x="888712" y="5594568"/>
            <a:ext cx="2205318" cy="369332"/>
          </a:xfrm>
          <a:prstGeom prst="rect">
            <a:avLst/>
          </a:prstGeom>
          <a:noFill/>
        </p:spPr>
        <p:txBody>
          <a:bodyPr wrap="square" rtlCol="0">
            <a:spAutoFit/>
          </a:bodyPr>
          <a:lstStyle/>
          <a:p>
            <a:pPr algn="ctr"/>
            <a:r>
              <a:rPr lang="en-GB" dirty="0"/>
              <a:t>How to Choose Guide</a:t>
            </a:r>
          </a:p>
        </p:txBody>
      </p:sp>
      <p:pic>
        <p:nvPicPr>
          <p:cNvPr id="24" name="Picture 23" descr="A hand on a shredder&#10;&#10;Description automatically generated">
            <a:extLst>
              <a:ext uri="{FF2B5EF4-FFF2-40B4-BE49-F238E27FC236}">
                <a16:creationId xmlns:a16="http://schemas.microsoft.com/office/drawing/2014/main" id="{C1251E9C-1C51-C545-F91B-86FC9458AF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15330" y="3885157"/>
            <a:ext cx="2608729" cy="815228"/>
          </a:xfrm>
          <a:prstGeom prst="rect">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id="{BDB3F086-6E39-F6BB-6170-A672B3622B4E}"/>
              </a:ext>
            </a:extLst>
          </p:cNvPr>
          <p:cNvPicPr>
            <a:picLocks noChangeAspect="1"/>
          </p:cNvPicPr>
          <p:nvPr/>
        </p:nvPicPr>
        <p:blipFill>
          <a:blip r:embed="rId10"/>
          <a:stretch>
            <a:fillRect/>
          </a:stretch>
        </p:blipFill>
        <p:spPr>
          <a:xfrm>
            <a:off x="1138674" y="3712257"/>
            <a:ext cx="1322138" cy="1884047"/>
          </a:xfrm>
          <a:prstGeom prst="rect">
            <a:avLst/>
          </a:prstGeom>
          <a:effectLst>
            <a:outerShdw blurRad="50800" dist="38100" dir="2700000" algn="tl" rotWithShape="0">
              <a:prstClr val="black">
                <a:alpha val="40000"/>
              </a:prstClr>
            </a:outerShdw>
          </a:effectLst>
        </p:spPr>
      </p:pic>
      <p:pic>
        <p:nvPicPr>
          <p:cNvPr id="15" name="Picture 14" descr="A red hexagon with white text overlay&#10;&#10;AI-generated content may be incorrect.">
            <a:extLst>
              <a:ext uri="{FF2B5EF4-FFF2-40B4-BE49-F238E27FC236}">
                <a16:creationId xmlns:a16="http://schemas.microsoft.com/office/drawing/2014/main" id="{C54F6659-ADA0-B5FE-3B69-668A616636C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1022" y="4851913"/>
            <a:ext cx="2693271" cy="742655"/>
          </a:xfrm>
          <a:prstGeom prst="rect">
            <a:avLst/>
          </a:prstGeom>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9B9E8B88-2B01-F375-8F81-5375529261DD}"/>
              </a:ext>
            </a:extLst>
          </p:cNvPr>
          <p:cNvPicPr>
            <a:picLocks noChangeAspect="1"/>
          </p:cNvPicPr>
          <p:nvPr/>
        </p:nvPicPr>
        <p:blipFill>
          <a:blip r:embed="rId12"/>
          <a:srcRect b="6043"/>
          <a:stretch/>
        </p:blipFill>
        <p:spPr>
          <a:xfrm>
            <a:off x="7741300" y="4530983"/>
            <a:ext cx="1583094" cy="791643"/>
          </a:xfrm>
          <a:prstGeom prst="rect">
            <a:avLst/>
          </a:prstGeom>
        </p:spPr>
      </p:pic>
    </p:spTree>
    <p:extLst>
      <p:ext uri="{BB962C8B-B14F-4D97-AF65-F5344CB8AC3E}">
        <p14:creationId xmlns:p14="http://schemas.microsoft.com/office/powerpoint/2010/main" val="240791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E6E2C-F173-CA62-150E-FADFF8E87722}"/>
              </a:ext>
            </a:extLst>
          </p:cNvPr>
          <p:cNvSpPr>
            <a:spLocks noGrp="1"/>
          </p:cNvSpPr>
          <p:nvPr>
            <p:ph type="title"/>
          </p:nvPr>
        </p:nvSpPr>
        <p:spPr/>
        <p:txBody>
          <a:bodyPr/>
          <a:lstStyle/>
          <a:p>
            <a:r>
              <a:rPr lang="en-GB" dirty="0"/>
              <a:t>Trade Up Brochure - Rexel</a:t>
            </a:r>
          </a:p>
        </p:txBody>
      </p:sp>
      <p:pic>
        <p:nvPicPr>
          <p:cNvPr id="4" name="Picture 3">
            <a:extLst>
              <a:ext uri="{FF2B5EF4-FFF2-40B4-BE49-F238E27FC236}">
                <a16:creationId xmlns:a16="http://schemas.microsoft.com/office/drawing/2014/main" id="{89254C6F-B408-1FDD-BE4F-CE85E440111C}"/>
              </a:ext>
            </a:extLst>
          </p:cNvPr>
          <p:cNvPicPr>
            <a:picLocks noChangeAspect="1"/>
          </p:cNvPicPr>
          <p:nvPr/>
        </p:nvPicPr>
        <p:blipFill>
          <a:blip r:embed="rId2"/>
          <a:stretch>
            <a:fillRect/>
          </a:stretch>
        </p:blipFill>
        <p:spPr>
          <a:xfrm>
            <a:off x="1013680" y="1667508"/>
            <a:ext cx="3074926" cy="4364104"/>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EB573A6C-6A2C-84E6-7C4C-2D9983C21D11}"/>
              </a:ext>
            </a:extLst>
          </p:cNvPr>
          <p:cNvPicPr>
            <a:picLocks noChangeAspect="1"/>
          </p:cNvPicPr>
          <p:nvPr/>
        </p:nvPicPr>
        <p:blipFill>
          <a:blip r:embed="rId3"/>
          <a:stretch>
            <a:fillRect/>
          </a:stretch>
        </p:blipFill>
        <p:spPr>
          <a:xfrm>
            <a:off x="4375277" y="1667509"/>
            <a:ext cx="1515852" cy="2149026"/>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A0F7908B-17DB-12F0-7F24-4473E9F99A2E}"/>
              </a:ext>
            </a:extLst>
          </p:cNvPr>
          <p:cNvPicPr>
            <a:picLocks noChangeAspect="1"/>
          </p:cNvPicPr>
          <p:nvPr/>
        </p:nvPicPr>
        <p:blipFill>
          <a:blip r:embed="rId4"/>
          <a:stretch>
            <a:fillRect/>
          </a:stretch>
        </p:blipFill>
        <p:spPr>
          <a:xfrm>
            <a:off x="5957622" y="1667508"/>
            <a:ext cx="1520852" cy="2153754"/>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8E235531-1456-FDD2-8B5F-6BCFA73F17CD}"/>
              </a:ext>
            </a:extLst>
          </p:cNvPr>
          <p:cNvPicPr>
            <a:picLocks noChangeAspect="1"/>
          </p:cNvPicPr>
          <p:nvPr/>
        </p:nvPicPr>
        <p:blipFill>
          <a:blip r:embed="rId5"/>
          <a:stretch>
            <a:fillRect/>
          </a:stretch>
        </p:blipFill>
        <p:spPr>
          <a:xfrm>
            <a:off x="4375277" y="3880729"/>
            <a:ext cx="1523599" cy="2149027"/>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A27CEAFD-B7D4-680E-039E-5CF6E57C8666}"/>
              </a:ext>
            </a:extLst>
          </p:cNvPr>
          <p:cNvPicPr>
            <a:picLocks noChangeAspect="1"/>
          </p:cNvPicPr>
          <p:nvPr/>
        </p:nvPicPr>
        <p:blipFill>
          <a:blip r:embed="rId6"/>
          <a:stretch>
            <a:fillRect/>
          </a:stretch>
        </p:blipFill>
        <p:spPr>
          <a:xfrm>
            <a:off x="5957621" y="3880730"/>
            <a:ext cx="1520851" cy="2149028"/>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E72F1DB1-E800-3DF0-1E44-F1345BDF7842}"/>
              </a:ext>
            </a:extLst>
          </p:cNvPr>
          <p:cNvPicPr>
            <a:picLocks noChangeAspect="1"/>
          </p:cNvPicPr>
          <p:nvPr/>
        </p:nvPicPr>
        <p:blipFill>
          <a:blip r:embed="rId7"/>
          <a:stretch>
            <a:fillRect/>
          </a:stretch>
        </p:blipFill>
        <p:spPr>
          <a:xfrm>
            <a:off x="7932181" y="900252"/>
            <a:ext cx="1785650" cy="2528747"/>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5BCB38AA-355B-71AE-7AE9-88FCC22E9BAB}"/>
              </a:ext>
            </a:extLst>
          </p:cNvPr>
          <p:cNvPicPr>
            <a:picLocks noChangeAspect="1"/>
          </p:cNvPicPr>
          <p:nvPr/>
        </p:nvPicPr>
        <p:blipFill>
          <a:blip r:embed="rId8"/>
          <a:stretch>
            <a:fillRect/>
          </a:stretch>
        </p:blipFill>
        <p:spPr>
          <a:xfrm>
            <a:off x="9854820" y="906768"/>
            <a:ext cx="1785651" cy="2522232"/>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4D4DCEA8-48FD-5773-D32A-B7DD8AC03B7B}"/>
              </a:ext>
            </a:extLst>
          </p:cNvPr>
          <p:cNvPicPr>
            <a:picLocks noChangeAspect="1"/>
          </p:cNvPicPr>
          <p:nvPr/>
        </p:nvPicPr>
        <p:blipFill>
          <a:blip r:embed="rId9"/>
          <a:stretch>
            <a:fillRect/>
          </a:stretch>
        </p:blipFill>
        <p:spPr>
          <a:xfrm>
            <a:off x="7932181" y="3517231"/>
            <a:ext cx="1768867" cy="2520636"/>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id="{2272DAE1-DA46-2E20-63D3-F158BE4B8430}"/>
              </a:ext>
            </a:extLst>
          </p:cNvPr>
          <p:cNvPicPr>
            <a:picLocks noChangeAspect="1"/>
          </p:cNvPicPr>
          <p:nvPr/>
        </p:nvPicPr>
        <p:blipFill>
          <a:blip r:embed="rId10"/>
          <a:stretch>
            <a:fillRect/>
          </a:stretch>
        </p:blipFill>
        <p:spPr>
          <a:xfrm>
            <a:off x="9854820" y="3500091"/>
            <a:ext cx="1785651" cy="2531521"/>
          </a:xfrm>
          <a:prstGeom prst="rect">
            <a:avLst/>
          </a:prstGeom>
          <a:ln>
            <a:solidFill>
              <a:schemeClr val="bg1">
                <a:lumMod val="7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21770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2437-207A-F13F-1BFD-D6E63DBB2851}"/>
              </a:ext>
            </a:extLst>
          </p:cNvPr>
          <p:cNvSpPr>
            <a:spLocks noGrp="1"/>
          </p:cNvSpPr>
          <p:nvPr>
            <p:ph type="ctrTitle"/>
          </p:nvPr>
        </p:nvSpPr>
        <p:spPr/>
        <p:txBody>
          <a:bodyPr/>
          <a:lstStyle/>
          <a:p>
            <a:r>
              <a:rPr lang="en-GB" dirty="0"/>
              <a:t>How to Sell Guide</a:t>
            </a:r>
          </a:p>
        </p:txBody>
      </p:sp>
      <p:sp>
        <p:nvSpPr>
          <p:cNvPr id="3" name="Subtitle 2">
            <a:extLst>
              <a:ext uri="{FF2B5EF4-FFF2-40B4-BE49-F238E27FC236}">
                <a16:creationId xmlns:a16="http://schemas.microsoft.com/office/drawing/2014/main" id="{F6A10300-4DCD-8450-A17C-3BF25B609948}"/>
              </a:ext>
            </a:extLst>
          </p:cNvPr>
          <p:cNvSpPr>
            <a:spLocks noGrp="1"/>
          </p:cNvSpPr>
          <p:nvPr>
            <p:ph type="subTitle" idx="1"/>
          </p:nvPr>
        </p:nvSpPr>
        <p:spPr/>
        <p:txBody>
          <a:bodyPr/>
          <a:lstStyle/>
          <a:p>
            <a:r>
              <a:rPr lang="en-GB" dirty="0"/>
              <a:t>Supporting the sales force</a:t>
            </a:r>
          </a:p>
        </p:txBody>
      </p:sp>
    </p:spTree>
    <p:extLst>
      <p:ext uri="{BB962C8B-B14F-4D97-AF65-F5344CB8AC3E}">
        <p14:creationId xmlns:p14="http://schemas.microsoft.com/office/powerpoint/2010/main" val="326000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6EDE6-5EAA-69D0-7398-7A976C49772E}"/>
              </a:ext>
            </a:extLst>
          </p:cNvPr>
          <p:cNvSpPr>
            <a:spLocks noGrp="1"/>
          </p:cNvSpPr>
          <p:nvPr>
            <p:ph type="title"/>
          </p:nvPr>
        </p:nvSpPr>
        <p:spPr/>
        <p:txBody>
          <a:bodyPr/>
          <a:lstStyle/>
          <a:p>
            <a:r>
              <a:rPr lang="en-GB" dirty="0"/>
              <a:t>Campaign Objective</a:t>
            </a:r>
          </a:p>
        </p:txBody>
      </p:sp>
      <p:sp>
        <p:nvSpPr>
          <p:cNvPr id="3" name="Content Placeholder 2">
            <a:extLst>
              <a:ext uri="{FF2B5EF4-FFF2-40B4-BE49-F238E27FC236}">
                <a16:creationId xmlns:a16="http://schemas.microsoft.com/office/drawing/2014/main" id="{9FF549CE-8E33-DBE7-0D9C-826D51D9521C}"/>
              </a:ext>
            </a:extLst>
          </p:cNvPr>
          <p:cNvSpPr>
            <a:spLocks noGrp="1"/>
          </p:cNvSpPr>
          <p:nvPr>
            <p:ph idx="1"/>
          </p:nvPr>
        </p:nvSpPr>
        <p:spPr>
          <a:xfrm>
            <a:off x="838200" y="1690688"/>
            <a:ext cx="7290600" cy="4486275"/>
          </a:xfrm>
        </p:spPr>
        <p:txBody>
          <a:bodyPr>
            <a:normAutofit fontScale="62500" lnSpcReduction="20000"/>
          </a:bodyPr>
          <a:lstStyle/>
          <a:p>
            <a:r>
              <a:rPr lang="en-US" dirty="0"/>
              <a:t>Increase shredder category sales value by focusing on premium Auto Feed offering with </a:t>
            </a:r>
            <a:r>
              <a:rPr lang="en-US" b="1" dirty="0"/>
              <a:t>productivity, cost &amp; time-saving message</a:t>
            </a:r>
          </a:p>
          <a:p>
            <a:endParaRPr lang="en-US" sz="800" dirty="0"/>
          </a:p>
          <a:p>
            <a:r>
              <a:rPr lang="en-US" sz="2800" dirty="0"/>
              <a:t>End-user awareness on </a:t>
            </a:r>
            <a:r>
              <a:rPr lang="en-US" sz="2800" dirty="0" err="1"/>
              <a:t>Autofeed</a:t>
            </a:r>
            <a:r>
              <a:rPr lang="en-US" sz="2800" dirty="0"/>
              <a:t> is still limited with </a:t>
            </a:r>
            <a:r>
              <a:rPr lang="en-US" dirty="0"/>
              <a:t>m</a:t>
            </a:r>
            <a:r>
              <a:rPr lang="en-US" sz="2800" dirty="0"/>
              <a:t>anual sales equating to 80% of category sales - </a:t>
            </a:r>
            <a:r>
              <a:rPr lang="en-US" b="1" dirty="0"/>
              <a:t>Large</a:t>
            </a:r>
            <a:r>
              <a:rPr lang="en-US" sz="2800" b="1" dirty="0"/>
              <a:t> install base to be traded up</a:t>
            </a:r>
          </a:p>
          <a:p>
            <a:endParaRPr lang="en-US" sz="800" dirty="0"/>
          </a:p>
          <a:p>
            <a:r>
              <a:rPr lang="en-US" dirty="0"/>
              <a:t>Encourage </a:t>
            </a:r>
            <a:r>
              <a:rPr lang="en-US" b="1" dirty="0"/>
              <a:t>trade-up</a:t>
            </a:r>
            <a:r>
              <a:rPr lang="en-US" dirty="0"/>
              <a:t> from lower value manual feed models to time-saving Auto Feed solutions</a:t>
            </a:r>
          </a:p>
          <a:p>
            <a:endParaRPr lang="en-US" sz="800" dirty="0"/>
          </a:p>
          <a:p>
            <a:r>
              <a:rPr lang="en-US" dirty="0"/>
              <a:t>Drive sales conversion with a market-leading cashback consumer incentive</a:t>
            </a:r>
          </a:p>
          <a:p>
            <a:endParaRPr lang="en-US" sz="2200" dirty="0"/>
          </a:p>
          <a:p>
            <a:r>
              <a:rPr lang="en-US" dirty="0"/>
              <a:t>Fully automated platform to handle all promotional elements and full suit of tool to support strong communication of the campaign</a:t>
            </a:r>
          </a:p>
          <a:p>
            <a:endParaRPr lang="en-US" dirty="0"/>
          </a:p>
          <a:p>
            <a:pPr marL="0" indent="0">
              <a:buNone/>
            </a:pPr>
            <a:r>
              <a:rPr lang="en-US" b="1" dirty="0"/>
              <a:t>Your help? </a:t>
            </a:r>
            <a:r>
              <a:rPr lang="en-US" dirty="0"/>
              <a:t>To enable and support us in communicating the offer through the maximum number of touchpoints to your customers. We will support you every step of the way</a:t>
            </a:r>
            <a:endParaRPr lang="en-GB" dirty="0"/>
          </a:p>
        </p:txBody>
      </p:sp>
      <p:pic>
        <p:nvPicPr>
          <p:cNvPr id="4" name="Picture 3" descr="A large stack of paper next to a printer&#10;&#10;Description automatically generated">
            <a:extLst>
              <a:ext uri="{FF2B5EF4-FFF2-40B4-BE49-F238E27FC236}">
                <a16:creationId xmlns:a16="http://schemas.microsoft.com/office/drawing/2014/main" id="{5F53D880-8C1D-4DEC-3FCB-4F9D0A494A03}"/>
              </a:ext>
            </a:extLst>
          </p:cNvPr>
          <p:cNvPicPr>
            <a:picLocks noChangeAspect="1"/>
          </p:cNvPicPr>
          <p:nvPr/>
        </p:nvPicPr>
        <p:blipFill rotWithShape="1">
          <a:blip r:embed="rId2">
            <a:extLst>
              <a:ext uri="{28A0092B-C50C-407E-A947-70E740481C1C}">
                <a14:useLocalDpi xmlns:a14="http://schemas.microsoft.com/office/drawing/2010/main" val="0"/>
              </a:ext>
            </a:extLst>
          </a:blip>
          <a:srcRect l="18392"/>
          <a:stretch/>
        </p:blipFill>
        <p:spPr>
          <a:xfrm>
            <a:off x="8046957" y="1189588"/>
            <a:ext cx="3945101" cy="4834218"/>
          </a:xfrm>
          <a:prstGeom prst="rect">
            <a:avLst/>
          </a:prstGeom>
        </p:spPr>
      </p:pic>
      <p:pic>
        <p:nvPicPr>
          <p:cNvPr id="5" name="Picture 4" descr="A circular red and white sign with black text&#10;&#10;Description automatically generated">
            <a:extLst>
              <a:ext uri="{FF2B5EF4-FFF2-40B4-BE49-F238E27FC236}">
                <a16:creationId xmlns:a16="http://schemas.microsoft.com/office/drawing/2014/main" id="{2D859960-22E5-CAA7-2B0C-D2BBC7BA13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38213" y="962462"/>
            <a:ext cx="1428835" cy="1595215"/>
          </a:xfrm>
          <a:prstGeom prst="rect">
            <a:avLst/>
          </a:prstGeom>
        </p:spPr>
      </p:pic>
    </p:spTree>
    <p:extLst>
      <p:ext uri="{BB962C8B-B14F-4D97-AF65-F5344CB8AC3E}">
        <p14:creationId xmlns:p14="http://schemas.microsoft.com/office/powerpoint/2010/main" val="1177374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158DD-823A-5BC6-F381-4DC1365CD41D}"/>
              </a:ext>
            </a:extLst>
          </p:cNvPr>
          <p:cNvSpPr>
            <a:spLocks noGrp="1"/>
          </p:cNvSpPr>
          <p:nvPr>
            <p:ph type="title"/>
          </p:nvPr>
        </p:nvSpPr>
        <p:spPr>
          <a:xfrm>
            <a:off x="838200" y="365125"/>
            <a:ext cx="11049000" cy="614481"/>
          </a:xfrm>
        </p:spPr>
        <p:txBody>
          <a:bodyPr/>
          <a:lstStyle/>
          <a:p>
            <a:r>
              <a:rPr lang="en-GB" dirty="0"/>
              <a:t>Upgrade to Auto Feed - Asking the right questions</a:t>
            </a:r>
          </a:p>
        </p:txBody>
      </p:sp>
      <p:sp>
        <p:nvSpPr>
          <p:cNvPr id="3" name="Rounded Rectangle 3">
            <a:extLst>
              <a:ext uri="{FF2B5EF4-FFF2-40B4-BE49-F238E27FC236}">
                <a16:creationId xmlns:a16="http://schemas.microsoft.com/office/drawing/2014/main" id="{130910BA-A1F5-A4CA-FC2A-9F9393CD5923}"/>
              </a:ext>
            </a:extLst>
          </p:cNvPr>
          <p:cNvSpPr/>
          <p:nvPr/>
        </p:nvSpPr>
        <p:spPr>
          <a:xfrm>
            <a:off x="1834952" y="5268466"/>
            <a:ext cx="8064896" cy="752823"/>
          </a:xfrm>
          <a:prstGeom prst="roundRect">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defTabSz="609585"/>
            <a:r>
              <a:rPr lang="en-GB" sz="2000" dirty="0">
                <a:solidFill>
                  <a:srgbClr val="C00000"/>
                </a:solidFill>
                <a:latin typeface="Calibri" panose="020F0502020204030204"/>
              </a:rPr>
              <a:t>Spend 98% less time shredding by choosing </a:t>
            </a:r>
          </a:p>
          <a:p>
            <a:pPr algn="ctr" defTabSz="609585"/>
            <a:r>
              <a:rPr lang="en-GB" sz="2000" dirty="0" err="1">
                <a:solidFill>
                  <a:prstClr val="black">
                    <a:lumMod val="50000"/>
                    <a:lumOff val="50000"/>
                  </a:prstClr>
                </a:solidFill>
                <a:latin typeface="Calibri" panose="020F0502020204030204"/>
              </a:rPr>
              <a:t>Rexel</a:t>
            </a:r>
            <a:r>
              <a:rPr lang="en-GB" sz="2000" dirty="0">
                <a:solidFill>
                  <a:prstClr val="black">
                    <a:lumMod val="50000"/>
                    <a:lumOff val="50000"/>
                  </a:prstClr>
                </a:solidFill>
                <a:latin typeface="Calibri" panose="020F0502020204030204"/>
              </a:rPr>
              <a:t> Auto Feed Shredder</a:t>
            </a:r>
          </a:p>
        </p:txBody>
      </p:sp>
      <p:cxnSp>
        <p:nvCxnSpPr>
          <p:cNvPr id="4" name="Straight Arrow Connector 3">
            <a:extLst>
              <a:ext uri="{FF2B5EF4-FFF2-40B4-BE49-F238E27FC236}">
                <a16:creationId xmlns:a16="http://schemas.microsoft.com/office/drawing/2014/main" id="{43A1AFBD-7D8C-1D5E-4DDF-66BB5344FA8B}"/>
              </a:ext>
            </a:extLst>
          </p:cNvPr>
          <p:cNvCxnSpPr/>
          <p:nvPr/>
        </p:nvCxnSpPr>
        <p:spPr>
          <a:xfrm flipH="1">
            <a:off x="3563141" y="1315744"/>
            <a:ext cx="3" cy="93610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ED66C5EA-A5B1-AB8A-F47E-5E613773504E}"/>
              </a:ext>
            </a:extLst>
          </p:cNvPr>
          <p:cNvCxnSpPr/>
          <p:nvPr/>
        </p:nvCxnSpPr>
        <p:spPr>
          <a:xfrm>
            <a:off x="8322623" y="1191697"/>
            <a:ext cx="6821" cy="122971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362353F-299C-A5C0-0680-FE0B027C171B}"/>
              </a:ext>
            </a:extLst>
          </p:cNvPr>
          <p:cNvSpPr txBox="1"/>
          <p:nvPr/>
        </p:nvSpPr>
        <p:spPr>
          <a:xfrm>
            <a:off x="7993089" y="1565172"/>
            <a:ext cx="672707" cy="307777"/>
          </a:xfrm>
          <a:prstGeom prst="rect">
            <a:avLst/>
          </a:prstGeom>
          <a:solidFill>
            <a:schemeClr val="bg1"/>
          </a:solidFill>
          <a:ln w="38100">
            <a:solidFill>
              <a:srgbClr val="C00000"/>
            </a:solidFill>
          </a:ln>
        </p:spPr>
        <p:txBody>
          <a:bodyPr wrap="square" rtlCol="0">
            <a:spAutoFit/>
          </a:bodyPr>
          <a:lstStyle/>
          <a:p>
            <a:pPr algn="ctr" defTabSz="609585"/>
            <a:r>
              <a:rPr lang="en-GB" sz="1400" b="1" dirty="0">
                <a:solidFill>
                  <a:prstClr val="black">
                    <a:lumMod val="50000"/>
                    <a:lumOff val="50000"/>
                  </a:prstClr>
                </a:solidFill>
                <a:latin typeface="Calibri" panose="020F0502020204030204"/>
              </a:rPr>
              <a:t>NO</a:t>
            </a:r>
          </a:p>
        </p:txBody>
      </p:sp>
      <p:sp>
        <p:nvSpPr>
          <p:cNvPr id="7" name="TextBox 6">
            <a:extLst>
              <a:ext uri="{FF2B5EF4-FFF2-40B4-BE49-F238E27FC236}">
                <a16:creationId xmlns:a16="http://schemas.microsoft.com/office/drawing/2014/main" id="{B3ECC0B0-C304-EF32-FA39-7997B28E62BB}"/>
              </a:ext>
            </a:extLst>
          </p:cNvPr>
          <p:cNvSpPr txBox="1"/>
          <p:nvPr/>
        </p:nvSpPr>
        <p:spPr>
          <a:xfrm>
            <a:off x="3214579" y="1593530"/>
            <a:ext cx="697131" cy="307777"/>
          </a:xfrm>
          <a:prstGeom prst="rect">
            <a:avLst/>
          </a:prstGeom>
          <a:solidFill>
            <a:schemeClr val="bg1"/>
          </a:solidFill>
          <a:ln w="38100">
            <a:solidFill>
              <a:srgbClr val="C00000"/>
            </a:solidFill>
          </a:ln>
        </p:spPr>
        <p:txBody>
          <a:bodyPr wrap="square" rtlCol="0">
            <a:spAutoFit/>
          </a:bodyPr>
          <a:lstStyle/>
          <a:p>
            <a:pPr algn="ctr" defTabSz="609585"/>
            <a:r>
              <a:rPr lang="en-GB" sz="1400" b="1" dirty="0">
                <a:solidFill>
                  <a:prstClr val="black">
                    <a:lumMod val="50000"/>
                    <a:lumOff val="50000"/>
                  </a:prstClr>
                </a:solidFill>
                <a:latin typeface="Calibri" panose="020F0502020204030204"/>
              </a:rPr>
              <a:t>YES</a:t>
            </a:r>
          </a:p>
        </p:txBody>
      </p:sp>
      <p:cxnSp>
        <p:nvCxnSpPr>
          <p:cNvPr id="8" name="Straight Arrow Connector 7">
            <a:extLst>
              <a:ext uri="{FF2B5EF4-FFF2-40B4-BE49-F238E27FC236}">
                <a16:creationId xmlns:a16="http://schemas.microsoft.com/office/drawing/2014/main" id="{5531D6B3-5BA2-97ED-E91A-43D11AC1C290}"/>
              </a:ext>
            </a:extLst>
          </p:cNvPr>
          <p:cNvCxnSpPr>
            <a:cxnSpLocks/>
          </p:cNvCxnSpPr>
          <p:nvPr/>
        </p:nvCxnSpPr>
        <p:spPr>
          <a:xfrm>
            <a:off x="8387682" y="2943126"/>
            <a:ext cx="24137" cy="232534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EE87EA2-FF9F-0E88-60CE-89B7BFEF3517}"/>
              </a:ext>
            </a:extLst>
          </p:cNvPr>
          <p:cNvSpPr txBox="1"/>
          <p:nvPr/>
        </p:nvSpPr>
        <p:spPr>
          <a:xfrm>
            <a:off x="8067506" y="3678942"/>
            <a:ext cx="688625" cy="338554"/>
          </a:xfrm>
          <a:prstGeom prst="rect">
            <a:avLst/>
          </a:prstGeom>
          <a:solidFill>
            <a:schemeClr val="bg1"/>
          </a:solidFill>
          <a:ln w="38100">
            <a:solidFill>
              <a:srgbClr val="C00000"/>
            </a:solidFill>
          </a:ln>
        </p:spPr>
        <p:txBody>
          <a:bodyPr wrap="square" rtlCol="0">
            <a:spAutoFit/>
          </a:bodyPr>
          <a:lstStyle/>
          <a:p>
            <a:pPr algn="ctr" defTabSz="609585"/>
            <a:r>
              <a:rPr lang="en-GB" sz="1600" b="1" dirty="0">
                <a:solidFill>
                  <a:prstClr val="black">
                    <a:lumMod val="50000"/>
                    <a:lumOff val="50000"/>
                  </a:prstClr>
                </a:solidFill>
                <a:latin typeface="Calibri" panose="020F0502020204030204"/>
              </a:rPr>
              <a:t>YES</a:t>
            </a:r>
          </a:p>
        </p:txBody>
      </p:sp>
      <p:sp>
        <p:nvSpPr>
          <p:cNvPr id="10" name="Rounded Rectangle 10">
            <a:extLst>
              <a:ext uri="{FF2B5EF4-FFF2-40B4-BE49-F238E27FC236}">
                <a16:creationId xmlns:a16="http://schemas.microsoft.com/office/drawing/2014/main" id="{898DA528-D5D0-C446-CBB6-DD016DBED28E}"/>
              </a:ext>
            </a:extLst>
          </p:cNvPr>
          <p:cNvSpPr/>
          <p:nvPr/>
        </p:nvSpPr>
        <p:spPr>
          <a:xfrm>
            <a:off x="1834952" y="1027712"/>
            <a:ext cx="8064896" cy="360040"/>
          </a:xfrm>
          <a:prstGeom prst="roundRect">
            <a:avLst/>
          </a:prstGeom>
          <a:solidFill>
            <a:schemeClr val="bg1"/>
          </a:solidFill>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609585"/>
            <a:r>
              <a:rPr lang="en-GB" sz="1867" dirty="0">
                <a:solidFill>
                  <a:prstClr val="black">
                    <a:lumMod val="50000"/>
                    <a:lumOff val="50000"/>
                  </a:prstClr>
                </a:solidFill>
                <a:latin typeface="Bliss 2 Bold"/>
              </a:rPr>
              <a:t>Do you find using your current shredder frustrating?</a:t>
            </a:r>
          </a:p>
        </p:txBody>
      </p:sp>
      <p:cxnSp>
        <p:nvCxnSpPr>
          <p:cNvPr id="11" name="Straight Arrow Connector 10">
            <a:extLst>
              <a:ext uri="{FF2B5EF4-FFF2-40B4-BE49-F238E27FC236}">
                <a16:creationId xmlns:a16="http://schemas.microsoft.com/office/drawing/2014/main" id="{6D7F43AC-34C2-8685-9657-B2D1D642B733}"/>
              </a:ext>
            </a:extLst>
          </p:cNvPr>
          <p:cNvCxnSpPr/>
          <p:nvPr/>
        </p:nvCxnSpPr>
        <p:spPr>
          <a:xfrm>
            <a:off x="3562129" y="2496675"/>
            <a:ext cx="0" cy="108012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D2FE1C-F86E-8E2B-AAF5-4142A8CE245E}"/>
              </a:ext>
            </a:extLst>
          </p:cNvPr>
          <p:cNvSpPr txBox="1"/>
          <p:nvPr/>
        </p:nvSpPr>
        <p:spPr>
          <a:xfrm>
            <a:off x="3190613" y="2961681"/>
            <a:ext cx="720080" cy="307777"/>
          </a:xfrm>
          <a:prstGeom prst="rect">
            <a:avLst/>
          </a:prstGeom>
          <a:solidFill>
            <a:schemeClr val="bg1"/>
          </a:solidFill>
          <a:ln w="38100">
            <a:solidFill>
              <a:srgbClr val="C00000"/>
            </a:solidFill>
          </a:ln>
        </p:spPr>
        <p:txBody>
          <a:bodyPr wrap="square" rtlCol="0">
            <a:spAutoFit/>
          </a:bodyPr>
          <a:lstStyle/>
          <a:p>
            <a:pPr algn="ctr" defTabSz="609585"/>
            <a:r>
              <a:rPr lang="en-GB" sz="1400" b="1" dirty="0">
                <a:solidFill>
                  <a:prstClr val="black">
                    <a:lumMod val="50000"/>
                    <a:lumOff val="50000"/>
                  </a:prstClr>
                </a:solidFill>
                <a:latin typeface="Calibri" panose="020F0502020204030204"/>
              </a:rPr>
              <a:t>YES</a:t>
            </a:r>
          </a:p>
        </p:txBody>
      </p:sp>
      <p:sp>
        <p:nvSpPr>
          <p:cNvPr id="13" name="Rounded Rectangle 13">
            <a:extLst>
              <a:ext uri="{FF2B5EF4-FFF2-40B4-BE49-F238E27FC236}">
                <a16:creationId xmlns:a16="http://schemas.microsoft.com/office/drawing/2014/main" id="{97C06D8E-0430-993C-E849-72E4AC0A361F}"/>
              </a:ext>
            </a:extLst>
          </p:cNvPr>
          <p:cNvSpPr/>
          <p:nvPr/>
        </p:nvSpPr>
        <p:spPr>
          <a:xfrm>
            <a:off x="1833937" y="2237445"/>
            <a:ext cx="3456384" cy="518459"/>
          </a:xfrm>
          <a:prstGeom prst="roundRect">
            <a:avLst/>
          </a:prstGeom>
          <a:solidFill>
            <a:schemeClr val="bg1"/>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defTabSz="609585"/>
            <a:r>
              <a:rPr lang="en-GB" sz="1333" dirty="0">
                <a:solidFill>
                  <a:prstClr val="black">
                    <a:lumMod val="50000"/>
                    <a:lumOff val="50000"/>
                  </a:prstClr>
                </a:solidFill>
                <a:latin typeface="Bliss 2 Bold"/>
              </a:rPr>
              <a:t>Do you find it frustrating having to manually feed the papers?</a:t>
            </a:r>
          </a:p>
        </p:txBody>
      </p:sp>
      <p:cxnSp>
        <p:nvCxnSpPr>
          <p:cNvPr id="14" name="Straight Arrow Connector 13">
            <a:extLst>
              <a:ext uri="{FF2B5EF4-FFF2-40B4-BE49-F238E27FC236}">
                <a16:creationId xmlns:a16="http://schemas.microsoft.com/office/drawing/2014/main" id="{586AC045-2BBC-D5FB-EC58-249CA82111F1}"/>
              </a:ext>
            </a:extLst>
          </p:cNvPr>
          <p:cNvCxnSpPr>
            <a:cxnSpLocks/>
          </p:cNvCxnSpPr>
          <p:nvPr/>
        </p:nvCxnSpPr>
        <p:spPr>
          <a:xfrm>
            <a:off x="3573691" y="4016044"/>
            <a:ext cx="0" cy="125242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351D9B8-5465-5033-80DF-2BB7A5EB151E}"/>
              </a:ext>
            </a:extLst>
          </p:cNvPr>
          <p:cNvSpPr txBox="1"/>
          <p:nvPr/>
        </p:nvSpPr>
        <p:spPr>
          <a:xfrm>
            <a:off x="3181311" y="4548992"/>
            <a:ext cx="720080" cy="307777"/>
          </a:xfrm>
          <a:prstGeom prst="rect">
            <a:avLst/>
          </a:prstGeom>
          <a:solidFill>
            <a:schemeClr val="bg1"/>
          </a:solidFill>
          <a:ln w="38100">
            <a:solidFill>
              <a:srgbClr val="C00000"/>
            </a:solidFill>
          </a:ln>
        </p:spPr>
        <p:txBody>
          <a:bodyPr wrap="square" rtlCol="0">
            <a:spAutoFit/>
          </a:bodyPr>
          <a:lstStyle/>
          <a:p>
            <a:pPr algn="ctr" defTabSz="609585"/>
            <a:r>
              <a:rPr lang="en-GB" sz="1400" b="1" dirty="0">
                <a:solidFill>
                  <a:prstClr val="black">
                    <a:lumMod val="50000"/>
                    <a:lumOff val="50000"/>
                  </a:prstClr>
                </a:solidFill>
                <a:latin typeface="Calibri" panose="020F0502020204030204"/>
              </a:rPr>
              <a:t>YES</a:t>
            </a:r>
          </a:p>
        </p:txBody>
      </p:sp>
      <p:sp>
        <p:nvSpPr>
          <p:cNvPr id="16" name="Rounded Rectangle 16">
            <a:extLst>
              <a:ext uri="{FF2B5EF4-FFF2-40B4-BE49-F238E27FC236}">
                <a16:creationId xmlns:a16="http://schemas.microsoft.com/office/drawing/2014/main" id="{6AA4CF46-6B58-277B-C2F2-7EE9464A4F20}"/>
              </a:ext>
            </a:extLst>
          </p:cNvPr>
          <p:cNvSpPr/>
          <p:nvPr/>
        </p:nvSpPr>
        <p:spPr>
          <a:xfrm>
            <a:off x="1833937" y="3569481"/>
            <a:ext cx="3456384" cy="813807"/>
          </a:xfrm>
          <a:prstGeom prst="roundRect">
            <a:avLst/>
          </a:prstGeom>
          <a:solidFill>
            <a:schemeClr val="bg1"/>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defTabSz="609585"/>
            <a:r>
              <a:rPr lang="en-GB" sz="1333" dirty="0">
                <a:solidFill>
                  <a:prstClr val="black">
                    <a:lumMod val="50000"/>
                    <a:lumOff val="50000"/>
                  </a:prstClr>
                </a:solidFill>
                <a:latin typeface="Bliss 2 Bold"/>
              </a:rPr>
              <a:t>Would you be interested in a shredder that automatically shreds up to 750 sheets of paper in one go?</a:t>
            </a:r>
          </a:p>
        </p:txBody>
      </p:sp>
      <p:cxnSp>
        <p:nvCxnSpPr>
          <p:cNvPr id="17" name="Straight Arrow Connector 16">
            <a:extLst>
              <a:ext uri="{FF2B5EF4-FFF2-40B4-BE49-F238E27FC236}">
                <a16:creationId xmlns:a16="http://schemas.microsoft.com/office/drawing/2014/main" id="{7ADDF05E-BB5E-CE65-F3E8-8AF777E764AE}"/>
              </a:ext>
            </a:extLst>
          </p:cNvPr>
          <p:cNvCxnSpPr>
            <a:stCxn id="13" idx="3"/>
          </p:cNvCxnSpPr>
          <p:nvPr/>
        </p:nvCxnSpPr>
        <p:spPr>
          <a:xfrm flipV="1">
            <a:off x="5290321" y="2467873"/>
            <a:ext cx="1484000" cy="2880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972DEE1-3A87-DD55-EFE4-1659D4179CCA}"/>
              </a:ext>
            </a:extLst>
          </p:cNvPr>
          <p:cNvSpPr txBox="1"/>
          <p:nvPr/>
        </p:nvSpPr>
        <p:spPr>
          <a:xfrm>
            <a:off x="5755449" y="2342787"/>
            <a:ext cx="504055" cy="307777"/>
          </a:xfrm>
          <a:prstGeom prst="rect">
            <a:avLst/>
          </a:prstGeom>
          <a:solidFill>
            <a:schemeClr val="bg1"/>
          </a:solidFill>
          <a:ln w="38100">
            <a:solidFill>
              <a:srgbClr val="C00000"/>
            </a:solidFill>
          </a:ln>
        </p:spPr>
        <p:txBody>
          <a:bodyPr wrap="square" rtlCol="0">
            <a:spAutoFit/>
          </a:bodyPr>
          <a:lstStyle/>
          <a:p>
            <a:pPr algn="ctr" defTabSz="609585"/>
            <a:r>
              <a:rPr lang="en-GB" sz="1400" b="1" dirty="0">
                <a:solidFill>
                  <a:prstClr val="black">
                    <a:lumMod val="50000"/>
                    <a:lumOff val="50000"/>
                  </a:prstClr>
                </a:solidFill>
                <a:latin typeface="Calibri" panose="020F0502020204030204"/>
              </a:rPr>
              <a:t>NO</a:t>
            </a:r>
          </a:p>
        </p:txBody>
      </p:sp>
      <p:sp>
        <p:nvSpPr>
          <p:cNvPr id="19" name="Rounded Rectangle 19">
            <a:extLst>
              <a:ext uri="{FF2B5EF4-FFF2-40B4-BE49-F238E27FC236}">
                <a16:creationId xmlns:a16="http://schemas.microsoft.com/office/drawing/2014/main" id="{FE4DE9D6-0312-8867-41C4-5C34FA8F340B}"/>
              </a:ext>
            </a:extLst>
          </p:cNvPr>
          <p:cNvSpPr/>
          <p:nvPr/>
        </p:nvSpPr>
        <p:spPr>
          <a:xfrm>
            <a:off x="6774321" y="2128757"/>
            <a:ext cx="3096344" cy="961647"/>
          </a:xfrm>
          <a:prstGeom prst="roundRect">
            <a:avLst/>
          </a:prstGeom>
          <a:solidFill>
            <a:schemeClr val="bg1"/>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defTabSz="609585"/>
            <a:r>
              <a:rPr lang="en-GB" sz="1333" dirty="0">
                <a:solidFill>
                  <a:prstClr val="black">
                    <a:lumMod val="50000"/>
                    <a:lumOff val="50000"/>
                  </a:prstClr>
                </a:solidFill>
                <a:latin typeface="Bliss 2 Bold"/>
              </a:rPr>
              <a:t>Would you be interested in a shredder that could help improve productivity in your office?</a:t>
            </a:r>
          </a:p>
        </p:txBody>
      </p:sp>
    </p:spTree>
    <p:extLst>
      <p:ext uri="{BB962C8B-B14F-4D97-AF65-F5344CB8AC3E}">
        <p14:creationId xmlns:p14="http://schemas.microsoft.com/office/powerpoint/2010/main" val="3590119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9EAF6-F52F-BEB0-F5F9-ED365F8BDA3C}"/>
              </a:ext>
            </a:extLst>
          </p:cNvPr>
          <p:cNvSpPr>
            <a:spLocks noGrp="1"/>
          </p:cNvSpPr>
          <p:nvPr>
            <p:ph type="title"/>
          </p:nvPr>
        </p:nvSpPr>
        <p:spPr>
          <a:xfrm>
            <a:off x="838200" y="365126"/>
            <a:ext cx="10515600" cy="845110"/>
          </a:xfrm>
        </p:spPr>
        <p:txBody>
          <a:bodyPr/>
          <a:lstStyle/>
          <a:p>
            <a:r>
              <a:rPr lang="en-GB" dirty="0"/>
              <a:t>Predefined questions &amp; Answers</a:t>
            </a:r>
          </a:p>
        </p:txBody>
      </p:sp>
      <p:graphicFrame>
        <p:nvGraphicFramePr>
          <p:cNvPr id="3" name="Table 2">
            <a:extLst>
              <a:ext uri="{FF2B5EF4-FFF2-40B4-BE49-F238E27FC236}">
                <a16:creationId xmlns:a16="http://schemas.microsoft.com/office/drawing/2014/main" id="{CBAD4E13-6473-5743-951A-D0B836F6EC64}"/>
              </a:ext>
            </a:extLst>
          </p:cNvPr>
          <p:cNvGraphicFramePr>
            <a:graphicFrameLocks noGrp="1"/>
          </p:cNvGraphicFramePr>
          <p:nvPr>
            <p:extLst>
              <p:ext uri="{D42A27DB-BD31-4B8C-83A1-F6EECF244321}">
                <p14:modId xmlns:p14="http://schemas.microsoft.com/office/powerpoint/2010/main" val="741003836"/>
              </p:ext>
            </p:extLst>
          </p:nvPr>
        </p:nvGraphicFramePr>
        <p:xfrm>
          <a:off x="776315" y="1060167"/>
          <a:ext cx="11137237" cy="4791565"/>
        </p:xfrm>
        <a:graphic>
          <a:graphicData uri="http://schemas.openxmlformats.org/drawingml/2006/table">
            <a:tbl>
              <a:tblPr firstRow="1" firstCol="1" bandRow="1">
                <a:tableStyleId>{BC89EF96-8CEA-46FF-86C4-4CE0E7609802}</a:tableStyleId>
              </a:tblPr>
              <a:tblGrid>
                <a:gridCol w="2496277">
                  <a:extLst>
                    <a:ext uri="{9D8B030D-6E8A-4147-A177-3AD203B41FA5}">
                      <a16:colId xmlns:a16="http://schemas.microsoft.com/office/drawing/2014/main" val="20000"/>
                    </a:ext>
                  </a:extLst>
                </a:gridCol>
                <a:gridCol w="8640960">
                  <a:extLst>
                    <a:ext uri="{9D8B030D-6E8A-4147-A177-3AD203B41FA5}">
                      <a16:colId xmlns:a16="http://schemas.microsoft.com/office/drawing/2014/main" val="20001"/>
                    </a:ext>
                  </a:extLst>
                </a:gridCol>
              </a:tblGrid>
              <a:tr h="696929">
                <a:tc>
                  <a:txBody>
                    <a:bodyPr/>
                    <a:lstStyle/>
                    <a:p>
                      <a:pPr>
                        <a:lnSpc>
                          <a:spcPct val="107000"/>
                        </a:lnSpc>
                        <a:spcAft>
                          <a:spcPts val="0"/>
                        </a:spcAft>
                      </a:pPr>
                      <a:r>
                        <a:rPr lang="en-GB" sz="1600" b="0" dirty="0">
                          <a:solidFill>
                            <a:schemeClr val="tx1">
                              <a:lumMod val="75000"/>
                              <a:lumOff val="25000"/>
                            </a:schemeClr>
                          </a:solidFill>
                          <a:effectLst/>
                        </a:rPr>
                        <a:t>Cost to high</a:t>
                      </a:r>
                    </a:p>
                  </a:txBody>
                  <a:tcPr marL="45720" marR="4572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nSpc>
                          <a:spcPct val="107000"/>
                        </a:lnSpc>
                        <a:spcAft>
                          <a:spcPts val="0"/>
                        </a:spcAft>
                      </a:pPr>
                      <a:r>
                        <a:rPr lang="en-GB" sz="1600" b="0" dirty="0">
                          <a:solidFill>
                            <a:srgbClr val="C00000"/>
                          </a:solidFill>
                          <a:effectLst/>
                        </a:rPr>
                        <a:t>Pays for itself in under a year.</a:t>
                      </a:r>
                    </a:p>
                    <a:p>
                      <a:pPr>
                        <a:lnSpc>
                          <a:spcPct val="107000"/>
                        </a:lnSpc>
                        <a:spcAft>
                          <a:spcPts val="0"/>
                        </a:spcAft>
                      </a:pPr>
                      <a:r>
                        <a:rPr lang="en-GB" sz="1100" b="0" dirty="0">
                          <a:solidFill>
                            <a:schemeClr val="tx1">
                              <a:lumMod val="75000"/>
                              <a:lumOff val="25000"/>
                            </a:schemeClr>
                          </a:solidFill>
                          <a:effectLst/>
                        </a:rPr>
                        <a:t>Do calculation on </a:t>
                      </a:r>
                      <a:r>
                        <a:rPr lang="en-GB" sz="1100" b="0" dirty="0" err="1">
                          <a:solidFill>
                            <a:schemeClr val="tx1">
                              <a:lumMod val="75000"/>
                              <a:lumOff val="25000"/>
                            </a:schemeClr>
                          </a:solidFill>
                          <a:effectLst/>
                        </a:rPr>
                        <a:t>AutoFeed</a:t>
                      </a:r>
                      <a:r>
                        <a:rPr lang="en-GB" sz="1100" b="0" dirty="0">
                          <a:solidFill>
                            <a:schemeClr val="tx1">
                              <a:lumMod val="75000"/>
                              <a:lumOff val="25000"/>
                            </a:schemeClr>
                          </a:solidFill>
                          <a:effectLst/>
                        </a:rPr>
                        <a:t> vs their current shredder using </a:t>
                      </a:r>
                      <a:r>
                        <a:rPr lang="en-GB" sz="1100" b="0" dirty="0" err="1">
                          <a:solidFill>
                            <a:schemeClr val="tx1">
                              <a:lumMod val="75000"/>
                              <a:lumOff val="25000"/>
                            </a:schemeClr>
                          </a:solidFill>
                          <a:effectLst/>
                        </a:rPr>
                        <a:t>qty</a:t>
                      </a:r>
                      <a:r>
                        <a:rPr lang="en-GB" sz="1100" b="0" dirty="0">
                          <a:solidFill>
                            <a:schemeClr val="tx1">
                              <a:lumMod val="75000"/>
                              <a:lumOff val="25000"/>
                            </a:schemeClr>
                          </a:solidFill>
                          <a:effectLst/>
                        </a:rPr>
                        <a:t> of workers x £200 </a:t>
                      </a:r>
                    </a:p>
                    <a:p>
                      <a:pPr>
                        <a:lnSpc>
                          <a:spcPct val="107000"/>
                        </a:lnSpc>
                        <a:spcAft>
                          <a:spcPts val="0"/>
                        </a:spcAft>
                      </a:pPr>
                      <a:r>
                        <a:rPr lang="en-GB" sz="1100" b="0" dirty="0">
                          <a:solidFill>
                            <a:schemeClr val="tx1">
                              <a:lumMod val="75000"/>
                              <a:lumOff val="25000"/>
                            </a:schemeClr>
                          </a:solidFill>
                          <a:effectLst/>
                        </a:rPr>
                        <a:t>E.g. 120 employees x £200 = £24,000 saving per year. </a:t>
                      </a:r>
                      <a:endParaRPr lang="en-GB" sz="11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2011" marR="22011"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0"/>
                  </a:ext>
                </a:extLst>
              </a:tr>
              <a:tr h="592091">
                <a:tc>
                  <a:txBody>
                    <a:bodyPr/>
                    <a:lstStyle/>
                    <a:p>
                      <a:pPr>
                        <a:lnSpc>
                          <a:spcPct val="107000"/>
                        </a:lnSpc>
                        <a:spcAft>
                          <a:spcPts val="0"/>
                        </a:spcAft>
                      </a:pPr>
                      <a:r>
                        <a:rPr lang="en-GB" sz="1600" b="0" dirty="0">
                          <a:solidFill>
                            <a:schemeClr val="tx1">
                              <a:lumMod val="75000"/>
                              <a:lumOff val="25000"/>
                            </a:schemeClr>
                          </a:solidFill>
                          <a:effectLst/>
                        </a:rPr>
                        <a:t>We use a shredding service</a:t>
                      </a:r>
                      <a:endParaRPr lang="en-GB" sz="16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C00000"/>
                          </a:solidFill>
                          <a:effectLst/>
                        </a:rPr>
                        <a:t>Shredding on site, instantly is more secure.</a:t>
                      </a:r>
                    </a:p>
                    <a:p>
                      <a:pPr>
                        <a:lnSpc>
                          <a:spcPct val="107000"/>
                        </a:lnSpc>
                        <a:spcAft>
                          <a:spcPts val="0"/>
                        </a:spcAft>
                      </a:pPr>
                      <a:r>
                        <a:rPr lang="en-GB" sz="1100" dirty="0">
                          <a:solidFill>
                            <a:schemeClr val="tx1">
                              <a:lumMod val="75000"/>
                              <a:lumOff val="25000"/>
                            </a:schemeClr>
                          </a:solidFill>
                          <a:effectLst/>
                        </a:rPr>
                        <a:t>Documents do not leave un-shredded, no random people in office. Paper does not get stored un-shredded. High ongoing cost with shred services.</a:t>
                      </a:r>
                      <a:endParaRPr lang="en-GB" sz="11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2011" marR="22011"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0001"/>
                  </a:ext>
                </a:extLst>
              </a:tr>
              <a:tr h="775039">
                <a:tc>
                  <a:txBody>
                    <a:bodyPr/>
                    <a:lstStyle/>
                    <a:p>
                      <a:pPr>
                        <a:lnSpc>
                          <a:spcPct val="107000"/>
                        </a:lnSpc>
                        <a:spcAft>
                          <a:spcPts val="0"/>
                        </a:spcAft>
                      </a:pPr>
                      <a:r>
                        <a:rPr lang="en-GB" sz="1600" b="0" dirty="0">
                          <a:solidFill>
                            <a:schemeClr val="tx1">
                              <a:lumMod val="75000"/>
                              <a:lumOff val="25000"/>
                            </a:schemeClr>
                          </a:solidFill>
                          <a:effectLst/>
                        </a:rPr>
                        <a:t>Current ones are fine</a:t>
                      </a:r>
                      <a:endParaRPr lang="en-GB" sz="16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tc>
                  <a:txBody>
                    <a:bodyPr/>
                    <a:lstStyle/>
                    <a:p>
                      <a:pPr>
                        <a:lnSpc>
                          <a:spcPct val="107000"/>
                        </a:lnSpc>
                        <a:spcAft>
                          <a:spcPts val="0"/>
                        </a:spcAft>
                      </a:pPr>
                      <a:r>
                        <a:rPr lang="en-GB" sz="1600" dirty="0">
                          <a:solidFill>
                            <a:srgbClr val="C00000"/>
                          </a:solidFill>
                          <a:effectLst/>
                        </a:rPr>
                        <a:t>Compliance increases with </a:t>
                      </a:r>
                      <a:r>
                        <a:rPr lang="en-GB" sz="1600" dirty="0" err="1">
                          <a:solidFill>
                            <a:srgbClr val="C00000"/>
                          </a:solidFill>
                          <a:effectLst/>
                        </a:rPr>
                        <a:t>AutoFeed</a:t>
                      </a:r>
                      <a:r>
                        <a:rPr lang="en-GB" sz="1100" dirty="0">
                          <a:solidFill>
                            <a:schemeClr val="tx1">
                              <a:lumMod val="75000"/>
                              <a:lumOff val="25000"/>
                            </a:schemeClr>
                          </a:solidFill>
                          <a:effectLst/>
                        </a:rPr>
                        <a:t>.</a:t>
                      </a:r>
                    </a:p>
                    <a:p>
                      <a:pPr>
                        <a:lnSpc>
                          <a:spcPct val="107000"/>
                        </a:lnSpc>
                        <a:spcAft>
                          <a:spcPts val="0"/>
                        </a:spcAft>
                      </a:pPr>
                      <a:r>
                        <a:rPr lang="en-GB" sz="1100" dirty="0">
                          <a:solidFill>
                            <a:schemeClr val="tx1">
                              <a:lumMod val="75000"/>
                              <a:lumOff val="25000"/>
                            </a:schemeClr>
                          </a:solidFill>
                          <a:effectLst/>
                        </a:rPr>
                        <a:t>When using </a:t>
                      </a:r>
                      <a:r>
                        <a:rPr lang="en-GB" sz="1100" dirty="0" err="1">
                          <a:solidFill>
                            <a:schemeClr val="tx1">
                              <a:lumMod val="75000"/>
                              <a:lumOff val="25000"/>
                            </a:schemeClr>
                          </a:solidFill>
                          <a:effectLst/>
                        </a:rPr>
                        <a:t>AutoFeed</a:t>
                      </a:r>
                      <a:r>
                        <a:rPr lang="en-GB" sz="1100" dirty="0">
                          <a:solidFill>
                            <a:schemeClr val="tx1">
                              <a:lumMod val="75000"/>
                              <a:lumOff val="25000"/>
                            </a:schemeClr>
                          </a:solidFill>
                          <a:effectLst/>
                        </a:rPr>
                        <a:t> you ensure all documents are shredded straight away. Manual feed shredding is time consuming, meaning some people don’t bother. Leaving you as a business non-compliant to GDP regulations.</a:t>
                      </a:r>
                    </a:p>
                    <a:p>
                      <a:pPr>
                        <a:lnSpc>
                          <a:spcPct val="107000"/>
                        </a:lnSpc>
                        <a:spcAft>
                          <a:spcPts val="0"/>
                        </a:spcAft>
                      </a:pPr>
                      <a:r>
                        <a:rPr lang="en-GB" sz="1100" dirty="0">
                          <a:solidFill>
                            <a:schemeClr val="tx1">
                              <a:lumMod val="75000"/>
                              <a:lumOff val="25000"/>
                            </a:schemeClr>
                          </a:solidFill>
                          <a:effectLst/>
                        </a:rPr>
                        <a:t>That coupled with the cost/time saving makes </a:t>
                      </a:r>
                      <a:r>
                        <a:rPr lang="en-GB" sz="1100" dirty="0" err="1">
                          <a:solidFill>
                            <a:schemeClr val="tx1">
                              <a:lumMod val="75000"/>
                              <a:lumOff val="25000"/>
                            </a:schemeClr>
                          </a:solidFill>
                          <a:effectLst/>
                        </a:rPr>
                        <a:t>AutoFeed</a:t>
                      </a:r>
                      <a:r>
                        <a:rPr lang="en-GB" sz="1100" dirty="0">
                          <a:solidFill>
                            <a:schemeClr val="tx1">
                              <a:lumMod val="75000"/>
                              <a:lumOff val="25000"/>
                            </a:schemeClr>
                          </a:solidFill>
                          <a:effectLst/>
                        </a:rPr>
                        <a:t> a great solution.</a:t>
                      </a:r>
                    </a:p>
                  </a:txBody>
                  <a:tcPr marL="22011" marR="22011"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tcPr>
                </a:tc>
                <a:extLst>
                  <a:ext uri="{0D108BD9-81ED-4DB2-BD59-A6C34878D82A}">
                    <a16:rowId xmlns:a16="http://schemas.microsoft.com/office/drawing/2014/main" val="10002"/>
                  </a:ext>
                </a:extLst>
              </a:tr>
              <a:tr h="1731519">
                <a:tc>
                  <a:txBody>
                    <a:bodyPr/>
                    <a:lstStyle/>
                    <a:p>
                      <a:pPr>
                        <a:lnSpc>
                          <a:spcPct val="107000"/>
                        </a:lnSpc>
                        <a:spcAft>
                          <a:spcPts val="0"/>
                        </a:spcAft>
                      </a:pPr>
                      <a:r>
                        <a:rPr lang="en-GB" sz="1600" b="0" dirty="0">
                          <a:solidFill>
                            <a:schemeClr val="tx1">
                              <a:lumMod val="75000"/>
                              <a:lumOff val="25000"/>
                            </a:schemeClr>
                          </a:solidFill>
                          <a:effectLst/>
                        </a:rPr>
                        <a:t>Don’t shred enough</a:t>
                      </a:r>
                      <a:endParaRPr lang="en-GB" sz="16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nSpc>
                          <a:spcPct val="107000"/>
                        </a:lnSpc>
                        <a:spcAft>
                          <a:spcPts val="0"/>
                        </a:spcAft>
                      </a:pPr>
                      <a:r>
                        <a:rPr lang="en-GB" sz="1600" dirty="0">
                          <a:solidFill>
                            <a:srgbClr val="C00000"/>
                          </a:solidFill>
                          <a:effectLst/>
                        </a:rPr>
                        <a:t>You could reduce the amount of shredders you are running. </a:t>
                      </a:r>
                    </a:p>
                    <a:p>
                      <a:pPr>
                        <a:lnSpc>
                          <a:spcPct val="107000"/>
                        </a:lnSpc>
                        <a:spcAft>
                          <a:spcPts val="0"/>
                        </a:spcAft>
                      </a:pPr>
                      <a:r>
                        <a:rPr lang="en-GB" sz="500" dirty="0">
                          <a:solidFill>
                            <a:schemeClr val="tx1">
                              <a:lumMod val="75000"/>
                              <a:lumOff val="25000"/>
                            </a:schemeClr>
                          </a:solidFill>
                          <a:effectLst/>
                        </a:rPr>
                        <a:t> </a:t>
                      </a:r>
                    </a:p>
                    <a:p>
                      <a:pPr>
                        <a:lnSpc>
                          <a:spcPct val="107000"/>
                        </a:lnSpc>
                        <a:spcAft>
                          <a:spcPts val="0"/>
                        </a:spcAft>
                      </a:pPr>
                      <a:r>
                        <a:rPr lang="en-GB" sz="1100" dirty="0">
                          <a:solidFill>
                            <a:schemeClr val="tx1">
                              <a:lumMod val="75000"/>
                              <a:lumOff val="25000"/>
                            </a:schemeClr>
                          </a:solidFill>
                          <a:effectLst/>
                        </a:rPr>
                        <a:t>We’ve found in the past that people who implement a range of </a:t>
                      </a:r>
                      <a:r>
                        <a:rPr lang="en-GB" sz="1100" dirty="0" err="1">
                          <a:solidFill>
                            <a:schemeClr val="tx1">
                              <a:lumMod val="75000"/>
                              <a:lumOff val="25000"/>
                            </a:schemeClr>
                          </a:solidFill>
                          <a:effectLst/>
                        </a:rPr>
                        <a:t>AutoFeed</a:t>
                      </a:r>
                      <a:r>
                        <a:rPr lang="en-GB" sz="1100" dirty="0">
                          <a:solidFill>
                            <a:schemeClr val="tx1">
                              <a:lumMod val="75000"/>
                              <a:lumOff val="25000"/>
                            </a:schemeClr>
                          </a:solidFill>
                          <a:effectLst/>
                        </a:rPr>
                        <a:t> machines find it much easier and quicker to shred automatically, so therefore start to shred more documents. This means you as a business are better protected, and your employees get themselves into the habit of shredding regularly.</a:t>
                      </a:r>
                    </a:p>
                    <a:p>
                      <a:pPr>
                        <a:lnSpc>
                          <a:spcPct val="107000"/>
                        </a:lnSpc>
                        <a:spcAft>
                          <a:spcPts val="0"/>
                        </a:spcAft>
                      </a:pPr>
                      <a:r>
                        <a:rPr lang="en-GB" sz="500" dirty="0">
                          <a:solidFill>
                            <a:schemeClr val="tx1">
                              <a:lumMod val="75000"/>
                              <a:lumOff val="25000"/>
                            </a:schemeClr>
                          </a:solidFill>
                          <a:effectLst/>
                        </a:rPr>
                        <a:t> </a:t>
                      </a:r>
                    </a:p>
                    <a:p>
                      <a:pPr>
                        <a:lnSpc>
                          <a:spcPct val="107000"/>
                        </a:lnSpc>
                        <a:spcAft>
                          <a:spcPts val="0"/>
                        </a:spcAft>
                      </a:pPr>
                      <a:r>
                        <a:rPr lang="en-GB" sz="1100" dirty="0">
                          <a:solidFill>
                            <a:schemeClr val="tx1">
                              <a:lumMod val="75000"/>
                              <a:lumOff val="25000"/>
                            </a:schemeClr>
                          </a:solidFill>
                          <a:effectLst/>
                        </a:rPr>
                        <a:t>Also, you currently have X shredders, this could potentially be reduced with </a:t>
                      </a:r>
                      <a:r>
                        <a:rPr lang="en-GB" sz="1100" dirty="0" err="1">
                          <a:solidFill>
                            <a:schemeClr val="tx1">
                              <a:lumMod val="75000"/>
                              <a:lumOff val="25000"/>
                            </a:schemeClr>
                          </a:solidFill>
                          <a:effectLst/>
                        </a:rPr>
                        <a:t>AutoFeed</a:t>
                      </a:r>
                      <a:r>
                        <a:rPr lang="en-GB" sz="1100" dirty="0">
                          <a:solidFill>
                            <a:schemeClr val="tx1">
                              <a:lumMod val="75000"/>
                              <a:lumOff val="25000"/>
                            </a:schemeClr>
                          </a:solidFill>
                          <a:effectLst/>
                        </a:rPr>
                        <a:t>, as you wouldn’t need as many in the office, for example, removing shredders from under people’s desks. The ones you would have would be running at a more productive rate.</a:t>
                      </a:r>
                    </a:p>
                    <a:p>
                      <a:pPr>
                        <a:lnSpc>
                          <a:spcPct val="107000"/>
                        </a:lnSpc>
                        <a:spcAft>
                          <a:spcPts val="0"/>
                        </a:spcAft>
                      </a:pPr>
                      <a:r>
                        <a:rPr lang="en-GB" sz="500" dirty="0">
                          <a:solidFill>
                            <a:schemeClr val="tx1">
                              <a:lumMod val="75000"/>
                              <a:lumOff val="25000"/>
                            </a:schemeClr>
                          </a:solidFill>
                          <a:effectLst/>
                        </a:rPr>
                        <a:t> </a:t>
                      </a:r>
                    </a:p>
                    <a:p>
                      <a:pPr>
                        <a:lnSpc>
                          <a:spcPct val="107000"/>
                        </a:lnSpc>
                        <a:spcAft>
                          <a:spcPts val="0"/>
                        </a:spcAft>
                      </a:pPr>
                      <a:r>
                        <a:rPr lang="en-GB" sz="1100" dirty="0">
                          <a:solidFill>
                            <a:schemeClr val="tx1">
                              <a:lumMod val="75000"/>
                              <a:lumOff val="25000"/>
                            </a:schemeClr>
                          </a:solidFill>
                          <a:effectLst/>
                        </a:rPr>
                        <a:t>These shredders also have Manual Feed slots for small jobs, but have the bulk chamber in case you ever need to dispose of lots of documents, perhaps at the end of tax year, or when data you hold becomes obsolete, as required by the data protection act.</a:t>
                      </a:r>
                      <a:endParaRPr lang="en-GB" sz="110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2011" marR="22011"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0003"/>
                  </a:ext>
                </a:extLst>
              </a:tr>
              <a:tr h="958099">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600" b="0" dirty="0">
                          <a:solidFill>
                            <a:schemeClr val="tx1">
                              <a:lumMod val="75000"/>
                              <a:lumOff val="25000"/>
                            </a:schemeClr>
                          </a:solidFill>
                          <a:effectLst/>
                        </a:rPr>
                        <a:t>Competitor model/Why Rexel</a:t>
                      </a:r>
                      <a:endParaRPr lang="en-GB" sz="16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16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nSpc>
                          <a:spcPct val="107000"/>
                        </a:lnSpc>
                        <a:spcAft>
                          <a:spcPts val="0"/>
                        </a:spcAft>
                      </a:pPr>
                      <a:r>
                        <a:rPr lang="en-GB" sz="1600" b="0" dirty="0">
                          <a:solidFill>
                            <a:srgbClr val="C00000"/>
                          </a:solidFill>
                          <a:effectLst/>
                        </a:rPr>
                        <a:t>Rexel are world leaders in the </a:t>
                      </a:r>
                      <a:r>
                        <a:rPr lang="en-GB" sz="1600" b="0" dirty="0" err="1">
                          <a:solidFill>
                            <a:srgbClr val="C00000"/>
                          </a:solidFill>
                          <a:effectLst/>
                        </a:rPr>
                        <a:t>AutoFeed</a:t>
                      </a:r>
                      <a:r>
                        <a:rPr lang="en-GB" sz="1600" b="0" dirty="0">
                          <a:solidFill>
                            <a:srgbClr val="C00000"/>
                          </a:solidFill>
                          <a:effectLst/>
                        </a:rPr>
                        <a:t> category for good reason. </a:t>
                      </a:r>
                      <a:endParaRPr lang="en-GB" sz="1100" b="0" dirty="0">
                        <a:solidFill>
                          <a:schemeClr val="tx1">
                            <a:lumMod val="75000"/>
                            <a:lumOff val="25000"/>
                          </a:schemeClr>
                        </a:solidFill>
                        <a:effectLst/>
                      </a:endParaRPr>
                    </a:p>
                    <a:p>
                      <a:pPr>
                        <a:lnSpc>
                          <a:spcPct val="107000"/>
                        </a:lnSpc>
                        <a:spcAft>
                          <a:spcPts val="0"/>
                        </a:spcAft>
                      </a:pPr>
                      <a:r>
                        <a:rPr lang="en-GB" sz="700" b="0" dirty="0">
                          <a:solidFill>
                            <a:schemeClr val="tx1">
                              <a:lumMod val="75000"/>
                              <a:lumOff val="25000"/>
                            </a:schemeClr>
                          </a:solidFill>
                          <a:effectLst/>
                        </a:rPr>
                        <a:t> </a:t>
                      </a:r>
                    </a:p>
                    <a:p>
                      <a:pPr>
                        <a:lnSpc>
                          <a:spcPct val="107000"/>
                        </a:lnSpc>
                        <a:spcAft>
                          <a:spcPts val="0"/>
                        </a:spcAft>
                      </a:pPr>
                      <a:r>
                        <a:rPr lang="en-GB" sz="1100" b="0" dirty="0">
                          <a:solidFill>
                            <a:schemeClr val="tx1">
                              <a:lumMod val="75000"/>
                              <a:lumOff val="25000"/>
                            </a:schemeClr>
                          </a:solidFill>
                          <a:effectLst/>
                        </a:rPr>
                        <a:t>Rexel </a:t>
                      </a:r>
                      <a:r>
                        <a:rPr lang="en-GB" sz="1100" b="0" dirty="0" err="1">
                          <a:solidFill>
                            <a:schemeClr val="tx1">
                              <a:lumMod val="75000"/>
                              <a:lumOff val="25000"/>
                            </a:schemeClr>
                          </a:solidFill>
                          <a:effectLst/>
                        </a:rPr>
                        <a:t>AutoFeed</a:t>
                      </a:r>
                      <a:r>
                        <a:rPr lang="en-GB" sz="1100" b="0" dirty="0">
                          <a:solidFill>
                            <a:schemeClr val="tx1">
                              <a:lumMod val="75000"/>
                              <a:lumOff val="25000"/>
                            </a:schemeClr>
                          </a:solidFill>
                          <a:effectLst/>
                        </a:rPr>
                        <a:t> has been on the market since 2008, 6 years before anyone else developed their technology. In that time, they’ve optimised their technology, including 3 patents and winning 2 design awards, meaning that their machines are truly the best on the market. </a:t>
                      </a:r>
                      <a:endParaRPr lang="en-GB" sz="1100" b="0" dirty="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22011" marR="22011"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495397613"/>
                  </a:ext>
                </a:extLst>
              </a:tr>
            </a:tbl>
          </a:graphicData>
        </a:graphic>
      </p:graphicFrame>
    </p:spTree>
    <p:extLst>
      <p:ext uri="{BB962C8B-B14F-4D97-AF65-F5344CB8AC3E}">
        <p14:creationId xmlns:p14="http://schemas.microsoft.com/office/powerpoint/2010/main" val="2614264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AFF190B-158C-4930-8977-0B9C6BF36AB0}"/>
              </a:ext>
            </a:extLst>
          </p:cNvPr>
          <p:cNvSpPr/>
          <p:nvPr/>
        </p:nvSpPr>
        <p:spPr>
          <a:xfrm>
            <a:off x="0" y="0"/>
            <a:ext cx="12192000" cy="6213309"/>
          </a:xfrm>
          <a:prstGeom prst="rect">
            <a:avLst/>
          </a:prstGeom>
          <a:solidFill>
            <a:srgbClr val="D00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sz="2400" dirty="0">
              <a:solidFill>
                <a:prstClr val="white"/>
              </a:solidFill>
              <a:latin typeface="Calibri" panose="020F0502020204030204"/>
            </a:endParaRPr>
          </a:p>
        </p:txBody>
      </p:sp>
      <p:sp>
        <p:nvSpPr>
          <p:cNvPr id="2" name="Title 1">
            <a:extLst>
              <a:ext uri="{FF2B5EF4-FFF2-40B4-BE49-F238E27FC236}">
                <a16:creationId xmlns:a16="http://schemas.microsoft.com/office/drawing/2014/main" id="{B1113449-3C7B-4C8A-8D1B-C531C58F45CA}"/>
              </a:ext>
            </a:extLst>
          </p:cNvPr>
          <p:cNvSpPr>
            <a:spLocks noGrp="1"/>
          </p:cNvSpPr>
          <p:nvPr>
            <p:ph type="title"/>
          </p:nvPr>
        </p:nvSpPr>
        <p:spPr/>
        <p:txBody>
          <a:bodyPr>
            <a:normAutofit/>
          </a:bodyPr>
          <a:lstStyle/>
          <a:p>
            <a:r>
              <a:rPr lang="en-GB" dirty="0"/>
              <a:t>Education creates opportunity</a:t>
            </a:r>
          </a:p>
        </p:txBody>
      </p:sp>
      <p:sp>
        <p:nvSpPr>
          <p:cNvPr id="9" name="Content Placeholder 2">
            <a:extLst>
              <a:ext uri="{FF2B5EF4-FFF2-40B4-BE49-F238E27FC236}">
                <a16:creationId xmlns:a16="http://schemas.microsoft.com/office/drawing/2014/main" id="{3B17A13F-9DDE-44D8-8B43-6D4DD3BE2B0B}"/>
              </a:ext>
            </a:extLst>
          </p:cNvPr>
          <p:cNvSpPr txBox="1">
            <a:spLocks/>
          </p:cNvSpPr>
          <p:nvPr/>
        </p:nvSpPr>
        <p:spPr>
          <a:xfrm>
            <a:off x="911424" y="1796819"/>
            <a:ext cx="4512501" cy="2400267"/>
          </a:xfrm>
          <a:prstGeom prst="rect">
            <a:avLst/>
          </a:prstGeom>
          <a:ln>
            <a:noFill/>
          </a:ln>
        </p:spPr>
        <p:txBody>
          <a:bodyPr vert="horz" lIns="121807" tIns="60904" rIns="121807" bIns="60904" rtlCol="0">
            <a:noAutofit/>
          </a:bodyPr>
          <a:lstStyle>
            <a:lvl1pPr marL="284400" indent="-284400" algn="l" defTabSz="914400" rtl="0" eaLnBrk="1" latinLnBrk="0" hangingPunct="1">
              <a:lnSpc>
                <a:spcPct val="100000"/>
              </a:lnSpc>
              <a:spcBef>
                <a:spcPts val="0"/>
              </a:spcBef>
              <a:buClr>
                <a:srgbClr val="C00000"/>
              </a:buClr>
              <a:buFont typeface="Arial" panose="020B0604020202020204" pitchFamily="34" charset="0"/>
              <a:buChar char="•"/>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baseline="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baseline="0">
                <a:solidFill>
                  <a:srgbClr val="50515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baseline="0">
                <a:solidFill>
                  <a:srgbClr val="50515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baseline="0">
                <a:solidFill>
                  <a:srgbClr val="50515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072">
              <a:buNone/>
            </a:pPr>
            <a:r>
              <a:rPr lang="en-US" sz="15333" b="1" dirty="0">
                <a:solidFill>
                  <a:prstClr val="white"/>
                </a:solidFill>
                <a:latin typeface="Calibri" panose="020F0502020204030204"/>
              </a:rPr>
              <a:t>52%</a:t>
            </a:r>
            <a:r>
              <a:rPr lang="en-US" sz="12800" b="1" dirty="0">
                <a:solidFill>
                  <a:prstClr val="white"/>
                </a:solidFill>
                <a:latin typeface="Calibri" panose="020F0502020204030204"/>
              </a:rPr>
              <a:t> </a:t>
            </a:r>
          </a:p>
        </p:txBody>
      </p:sp>
      <p:sp>
        <p:nvSpPr>
          <p:cNvPr id="3" name="TextBox 2">
            <a:extLst>
              <a:ext uri="{FF2B5EF4-FFF2-40B4-BE49-F238E27FC236}">
                <a16:creationId xmlns:a16="http://schemas.microsoft.com/office/drawing/2014/main" id="{A9442A5F-14EB-4C60-B5C1-AA72CA087078}"/>
              </a:ext>
            </a:extLst>
          </p:cNvPr>
          <p:cNvSpPr txBox="1"/>
          <p:nvPr/>
        </p:nvSpPr>
        <p:spPr>
          <a:xfrm>
            <a:off x="5615947" y="2084852"/>
            <a:ext cx="5376597" cy="2185022"/>
          </a:xfrm>
          <a:prstGeom prst="rect">
            <a:avLst/>
          </a:prstGeom>
          <a:noFill/>
        </p:spPr>
        <p:txBody>
          <a:bodyPr wrap="square" rtlCol="0">
            <a:spAutoFit/>
          </a:bodyPr>
          <a:lstStyle/>
          <a:p>
            <a:pPr defTabSz="609585"/>
            <a:r>
              <a:rPr lang="en-US" sz="3733" dirty="0">
                <a:solidFill>
                  <a:prstClr val="black"/>
                </a:solidFill>
                <a:latin typeface="Calibri" panose="020F0502020204030204"/>
              </a:rPr>
              <a:t>of consumers still don’t understand shredding </a:t>
            </a:r>
            <a:r>
              <a:rPr lang="en-US" sz="3733" b="1" dirty="0">
                <a:solidFill>
                  <a:prstClr val="white"/>
                </a:solidFill>
                <a:latin typeface="Calibri" panose="020F0502020204030204"/>
              </a:rPr>
              <a:t>security levels</a:t>
            </a:r>
          </a:p>
          <a:p>
            <a:pPr defTabSz="609585"/>
            <a:endParaRPr lang="en-GB" sz="2400" dirty="0">
              <a:solidFill>
                <a:prstClr val="black"/>
              </a:solidFill>
              <a:latin typeface="Calibri" panose="020F0502020204030204"/>
            </a:endParaRPr>
          </a:p>
        </p:txBody>
      </p:sp>
      <p:sp>
        <p:nvSpPr>
          <p:cNvPr id="12" name="TextBox 11">
            <a:extLst>
              <a:ext uri="{FF2B5EF4-FFF2-40B4-BE49-F238E27FC236}">
                <a16:creationId xmlns:a16="http://schemas.microsoft.com/office/drawing/2014/main" id="{1C630629-ADDE-45BA-9CC7-6E95574F4CFD}"/>
              </a:ext>
            </a:extLst>
          </p:cNvPr>
          <p:cNvSpPr txBox="1"/>
          <p:nvPr/>
        </p:nvSpPr>
        <p:spPr>
          <a:xfrm>
            <a:off x="8726135" y="6344307"/>
            <a:ext cx="3376531" cy="225590"/>
          </a:xfrm>
          <a:prstGeom prst="rect">
            <a:avLst/>
          </a:prstGeom>
          <a:noFill/>
        </p:spPr>
        <p:txBody>
          <a:bodyPr wrap="none" lIns="121744" tIns="60872" rIns="121744" bIns="60872" rtlCol="0">
            <a:spAutoFit/>
          </a:bodyPr>
          <a:lstStyle/>
          <a:p>
            <a:pPr defTabSz="913798">
              <a:defRPr/>
            </a:pPr>
            <a:r>
              <a:rPr lang="en-US" sz="667" dirty="0">
                <a:solidFill>
                  <a:prstClr val="white"/>
                </a:solidFill>
                <a:latin typeface="Calibri" panose="020F0502020204030204"/>
                <a:ea typeface="Abadi MT Condensed Light" charset="0"/>
                <a:cs typeface="Abadi MT Condensed Light" charset="0"/>
              </a:rPr>
              <a:t>*Source: Bi Online Primary </a:t>
            </a:r>
            <a:r>
              <a:rPr lang="en-GB" sz="667" dirty="0">
                <a:solidFill>
                  <a:prstClr val="white"/>
                </a:solidFill>
                <a:latin typeface="Calibri" panose="020F0502020204030204"/>
                <a:ea typeface="Abadi MT Condensed Light" charset="0"/>
                <a:cs typeface="Abadi MT Condensed Light" charset="0"/>
              </a:rPr>
              <a:t>Research Study for ACCO EMEA.. UK, FR, DE. September 2018. </a:t>
            </a:r>
          </a:p>
        </p:txBody>
      </p:sp>
    </p:spTree>
    <p:extLst>
      <p:ext uri="{BB962C8B-B14F-4D97-AF65-F5344CB8AC3E}">
        <p14:creationId xmlns:p14="http://schemas.microsoft.com/office/powerpoint/2010/main" val="41539769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3E93E-1C4D-0A35-89EE-BBC199E3762C}"/>
              </a:ext>
            </a:extLst>
          </p:cNvPr>
          <p:cNvSpPr>
            <a:spLocks noGrp="1"/>
          </p:cNvSpPr>
          <p:nvPr>
            <p:ph type="title"/>
          </p:nvPr>
        </p:nvSpPr>
        <p:spPr/>
        <p:txBody>
          <a:bodyPr/>
          <a:lstStyle/>
          <a:p>
            <a:r>
              <a:rPr lang="en-GB" dirty="0"/>
              <a:t>Shredding Security Level Explained</a:t>
            </a:r>
          </a:p>
        </p:txBody>
      </p:sp>
      <p:sp>
        <p:nvSpPr>
          <p:cNvPr id="3" name="Content Placeholder 3">
            <a:extLst>
              <a:ext uri="{FF2B5EF4-FFF2-40B4-BE49-F238E27FC236}">
                <a16:creationId xmlns:a16="http://schemas.microsoft.com/office/drawing/2014/main" id="{041B26D4-48EF-15DF-1BBA-AF74C73BA129}"/>
              </a:ext>
            </a:extLst>
          </p:cNvPr>
          <p:cNvSpPr txBox="1">
            <a:spLocks/>
          </p:cNvSpPr>
          <p:nvPr/>
        </p:nvSpPr>
        <p:spPr>
          <a:xfrm>
            <a:off x="670112" y="1526613"/>
            <a:ext cx="10972800" cy="923330"/>
          </a:xfrm>
          <a:prstGeom prst="rect">
            <a:avLst/>
          </a:prstGeom>
        </p:spPr>
        <p:txBody>
          <a:bodyPr wrap="square">
            <a:spAutoFit/>
          </a:bodyPr>
          <a:lstStyle>
            <a:lvl1pPr marL="360000" indent="-360000" algn="l" defTabSz="914400" rtl="0" eaLnBrk="1" latinLnBrk="0" hangingPunct="1">
              <a:lnSpc>
                <a:spcPct val="90000"/>
              </a:lnSpc>
              <a:spcBef>
                <a:spcPts val="1000"/>
              </a:spcBef>
              <a:buSzPct val="85000"/>
              <a:buFontTx/>
              <a:buBlip>
                <a:blip r:embed="rId2">
                  <a:extLst>
                    <a:ext uri="{96DAC541-7B7A-43D3-8B79-37D633B846F1}">
                      <asvg:svgBlip xmlns:asvg="http://schemas.microsoft.com/office/drawing/2016/SVG/main" r:embed="rId3"/>
                    </a:ext>
                  </a:extLst>
                </a:blip>
              </a:buBlip>
              <a:defRPr sz="2800" kern="120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4">
                  <a:extLst>
                    <a:ext uri="{96DAC541-7B7A-43D3-8B79-37D633B846F1}">
                      <asvg:svgBlip xmlns:asvg="http://schemas.microsoft.com/office/drawing/2016/SVG/main" r:embed="rId5"/>
                    </a:ext>
                  </a:extLst>
                </a:blip>
              </a:buBlip>
              <a:defRPr sz="2400" kern="120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6">
                  <a:extLst>
                    <a:ext uri="{96DAC541-7B7A-43D3-8B79-37D633B846F1}">
                      <asvg:svgBlip xmlns:asvg="http://schemas.microsoft.com/office/drawing/2016/SVG/main" r:embed="rId7"/>
                    </a:ext>
                  </a:extLst>
                </a:blip>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398" indent="0">
              <a:buFontTx/>
              <a:buNone/>
            </a:pPr>
            <a:r>
              <a:rPr lang="en-GB" altLang="en-US" sz="2000" dirty="0">
                <a:solidFill>
                  <a:srgbClr val="002060"/>
                </a:solidFill>
              </a:rPr>
              <a:t>Shredders come with a range of different cut type options, which offer varying levels of security. The larger the number of pieces the shredder cuts a document into the greater the security level, as the likelihood of the document being reconstructed is reduced.</a:t>
            </a:r>
          </a:p>
        </p:txBody>
      </p:sp>
      <p:pic>
        <p:nvPicPr>
          <p:cNvPr id="4" name="Picture 3">
            <a:extLst>
              <a:ext uri="{FF2B5EF4-FFF2-40B4-BE49-F238E27FC236}">
                <a16:creationId xmlns:a16="http://schemas.microsoft.com/office/drawing/2014/main" id="{8E1BF746-AED4-84A1-2113-90A6B751882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904" t="20194" r="21952" b="9806"/>
          <a:stretch/>
        </p:blipFill>
        <p:spPr>
          <a:xfrm>
            <a:off x="940111" y="2613410"/>
            <a:ext cx="10062748" cy="2319141"/>
          </a:xfrm>
          <a:prstGeom prst="rect">
            <a:avLst/>
          </a:prstGeom>
        </p:spPr>
      </p:pic>
      <p:sp>
        <p:nvSpPr>
          <p:cNvPr id="5" name="Rectangle 4">
            <a:extLst>
              <a:ext uri="{FF2B5EF4-FFF2-40B4-BE49-F238E27FC236}">
                <a16:creationId xmlns:a16="http://schemas.microsoft.com/office/drawing/2014/main" id="{76043266-BA2A-A358-14BA-D18C9CBDD6F3}"/>
              </a:ext>
            </a:extLst>
          </p:cNvPr>
          <p:cNvSpPr/>
          <p:nvPr/>
        </p:nvSpPr>
        <p:spPr>
          <a:xfrm>
            <a:off x="954238" y="5181188"/>
            <a:ext cx="3825607" cy="769441"/>
          </a:xfrm>
          <a:prstGeom prst="rect">
            <a:avLst/>
          </a:prstGeom>
        </p:spPr>
        <p:txBody>
          <a:bodyPr wrap="square">
            <a:spAutoFit/>
          </a:bodyPr>
          <a:lstStyle/>
          <a:p>
            <a:pPr algn="ctr" defTabSz="609585"/>
            <a:r>
              <a:rPr lang="en-GB" sz="1400" b="1" dirty="0">
                <a:solidFill>
                  <a:prstClr val="black">
                    <a:lumMod val="65000"/>
                    <a:lumOff val="35000"/>
                  </a:prstClr>
                </a:solidFill>
                <a:latin typeface="Calibri" panose="020F0502020204030204"/>
              </a:rPr>
              <a:t>P1 &amp; P-2 </a:t>
            </a:r>
            <a:r>
              <a:rPr lang="en-GB" sz="1100" dirty="0">
                <a:solidFill>
                  <a:prstClr val="black">
                    <a:lumMod val="65000"/>
                    <a:lumOff val="35000"/>
                  </a:prstClr>
                </a:solidFill>
                <a:latin typeface="Calibri" panose="020F0502020204030204"/>
              </a:rPr>
              <a:t>offers basic security for documents without any sensitive information.</a:t>
            </a:r>
          </a:p>
          <a:p>
            <a:pPr algn="ctr" defTabSz="609585"/>
            <a:endParaRPr lang="en-GB" sz="800" dirty="0">
              <a:solidFill>
                <a:prstClr val="black">
                  <a:lumMod val="65000"/>
                  <a:lumOff val="35000"/>
                </a:prstClr>
              </a:solidFill>
              <a:latin typeface="Calibri" panose="020F0502020204030204"/>
            </a:endParaRPr>
          </a:p>
          <a:p>
            <a:pPr algn="ctr" defTabSz="609585"/>
            <a:r>
              <a:rPr lang="en-GB" sz="1100" b="1" dirty="0">
                <a:solidFill>
                  <a:srgbClr val="FF0000"/>
                </a:solidFill>
                <a:latin typeface="Calibri" panose="020F0502020204030204"/>
              </a:rPr>
              <a:t>NOT RECOMMENDED TO SUPPORT GDPR COMPLIANCE</a:t>
            </a:r>
          </a:p>
        </p:txBody>
      </p:sp>
      <p:sp>
        <p:nvSpPr>
          <p:cNvPr id="6" name="Rectangle 5">
            <a:extLst>
              <a:ext uri="{FF2B5EF4-FFF2-40B4-BE49-F238E27FC236}">
                <a16:creationId xmlns:a16="http://schemas.microsoft.com/office/drawing/2014/main" id="{DC414B2A-32DE-F711-8C48-E0E827980431}"/>
              </a:ext>
            </a:extLst>
          </p:cNvPr>
          <p:cNvSpPr/>
          <p:nvPr/>
        </p:nvSpPr>
        <p:spPr>
          <a:xfrm>
            <a:off x="4856654" y="5273747"/>
            <a:ext cx="3968871" cy="477054"/>
          </a:xfrm>
          <a:prstGeom prst="rect">
            <a:avLst/>
          </a:prstGeom>
        </p:spPr>
        <p:txBody>
          <a:bodyPr wrap="square">
            <a:spAutoFit/>
          </a:bodyPr>
          <a:lstStyle/>
          <a:p>
            <a:pPr algn="ctr" defTabSz="609585"/>
            <a:r>
              <a:rPr lang="en-GB" sz="1400" b="1" dirty="0">
                <a:solidFill>
                  <a:prstClr val="black">
                    <a:lumMod val="65000"/>
                    <a:lumOff val="35000"/>
                  </a:prstClr>
                </a:solidFill>
                <a:latin typeface="Calibri" panose="020F0502020204030204"/>
              </a:rPr>
              <a:t>P-3 and P-4 </a:t>
            </a:r>
            <a:r>
              <a:rPr lang="en-GB" sz="1100" dirty="0">
                <a:solidFill>
                  <a:prstClr val="black">
                    <a:lumMod val="65000"/>
                    <a:lumOff val="35000"/>
                  </a:prstClr>
                </a:solidFill>
                <a:latin typeface="Calibri" panose="020F0502020204030204"/>
              </a:rPr>
              <a:t>are ideal for home use or any corporate environment requiring confidential security.</a:t>
            </a:r>
          </a:p>
        </p:txBody>
      </p:sp>
      <p:sp>
        <p:nvSpPr>
          <p:cNvPr id="7" name="Rectangle 6">
            <a:extLst>
              <a:ext uri="{FF2B5EF4-FFF2-40B4-BE49-F238E27FC236}">
                <a16:creationId xmlns:a16="http://schemas.microsoft.com/office/drawing/2014/main" id="{56D7CC37-3C58-FB80-2DFC-32F268C87BC0}"/>
              </a:ext>
            </a:extLst>
          </p:cNvPr>
          <p:cNvSpPr/>
          <p:nvPr/>
        </p:nvSpPr>
        <p:spPr>
          <a:xfrm>
            <a:off x="8853975" y="5130698"/>
            <a:ext cx="2247019" cy="646331"/>
          </a:xfrm>
          <a:prstGeom prst="rect">
            <a:avLst/>
          </a:prstGeom>
        </p:spPr>
        <p:txBody>
          <a:bodyPr wrap="square">
            <a:spAutoFit/>
          </a:bodyPr>
          <a:lstStyle/>
          <a:p>
            <a:pPr algn="ctr" defTabSz="609585"/>
            <a:r>
              <a:rPr lang="en-GB" sz="1400" b="1" dirty="0">
                <a:solidFill>
                  <a:prstClr val="black">
                    <a:lumMod val="65000"/>
                    <a:lumOff val="35000"/>
                  </a:prstClr>
                </a:solidFill>
                <a:latin typeface="Calibri" panose="020F0502020204030204"/>
              </a:rPr>
              <a:t>P-5</a:t>
            </a:r>
            <a:r>
              <a:rPr lang="en-GB" sz="1100" dirty="0">
                <a:solidFill>
                  <a:prstClr val="black">
                    <a:lumMod val="65000"/>
                    <a:lumOff val="35000"/>
                  </a:prstClr>
                </a:solidFill>
                <a:latin typeface="Calibri" panose="020F0502020204030204"/>
              </a:rPr>
              <a:t> Ideal for legal, financial, government &amp; other high security departments/environments</a:t>
            </a:r>
          </a:p>
        </p:txBody>
      </p:sp>
      <p:sp>
        <p:nvSpPr>
          <p:cNvPr id="8" name="Rounded Rectangle 11">
            <a:extLst>
              <a:ext uri="{FF2B5EF4-FFF2-40B4-BE49-F238E27FC236}">
                <a16:creationId xmlns:a16="http://schemas.microsoft.com/office/drawing/2014/main" id="{558BCEEF-F785-D03E-FC6E-6CBB75710D4C}"/>
              </a:ext>
            </a:extLst>
          </p:cNvPr>
          <p:cNvSpPr/>
          <p:nvPr/>
        </p:nvSpPr>
        <p:spPr>
          <a:xfrm>
            <a:off x="1041427" y="5045301"/>
            <a:ext cx="3653000" cy="936105"/>
          </a:xfrm>
          <a:prstGeom prst="round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a:solidFill>
                <a:prstClr val="white"/>
              </a:solidFill>
              <a:latin typeface="Calibri" panose="020F0502020204030204"/>
            </a:endParaRPr>
          </a:p>
        </p:txBody>
      </p:sp>
      <p:sp>
        <p:nvSpPr>
          <p:cNvPr id="9" name="Rounded Rectangle 12">
            <a:extLst>
              <a:ext uri="{FF2B5EF4-FFF2-40B4-BE49-F238E27FC236}">
                <a16:creationId xmlns:a16="http://schemas.microsoft.com/office/drawing/2014/main" id="{0E1853CF-72BE-D06E-5CAC-AD428CB99A69}"/>
              </a:ext>
            </a:extLst>
          </p:cNvPr>
          <p:cNvSpPr/>
          <p:nvPr/>
        </p:nvSpPr>
        <p:spPr>
          <a:xfrm>
            <a:off x="4924843" y="5045301"/>
            <a:ext cx="3789800" cy="936105"/>
          </a:xfrm>
          <a:prstGeom prst="roundRect">
            <a:avLst/>
          </a:prstGeom>
          <a:no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a:solidFill>
                <a:prstClr val="white"/>
              </a:solidFill>
              <a:latin typeface="Calibri" panose="020F0502020204030204"/>
            </a:endParaRPr>
          </a:p>
        </p:txBody>
      </p:sp>
      <p:sp>
        <p:nvSpPr>
          <p:cNvPr id="10" name="Rounded Rectangle 13">
            <a:extLst>
              <a:ext uri="{FF2B5EF4-FFF2-40B4-BE49-F238E27FC236}">
                <a16:creationId xmlns:a16="http://schemas.microsoft.com/office/drawing/2014/main" id="{3307EF27-B53F-2226-3742-34731A7FE4E0}"/>
              </a:ext>
            </a:extLst>
          </p:cNvPr>
          <p:cNvSpPr/>
          <p:nvPr/>
        </p:nvSpPr>
        <p:spPr>
          <a:xfrm>
            <a:off x="8876872" y="5045301"/>
            <a:ext cx="2195673" cy="936105"/>
          </a:xfrm>
          <a:prstGeom prst="roundRect">
            <a:avLst/>
          </a:prstGeom>
          <a:noFill/>
          <a:ln w="63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GB">
              <a:solidFill>
                <a:prstClr val="white"/>
              </a:solidFill>
              <a:latin typeface="Calibri" panose="020F0502020204030204"/>
            </a:endParaRPr>
          </a:p>
        </p:txBody>
      </p:sp>
    </p:spTree>
    <p:extLst>
      <p:ext uri="{BB962C8B-B14F-4D97-AF65-F5344CB8AC3E}">
        <p14:creationId xmlns:p14="http://schemas.microsoft.com/office/powerpoint/2010/main" val="2382692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3E93E-1C4D-0A35-89EE-BBC199E3762C}"/>
              </a:ext>
            </a:extLst>
          </p:cNvPr>
          <p:cNvSpPr>
            <a:spLocks noGrp="1"/>
          </p:cNvSpPr>
          <p:nvPr>
            <p:ph type="title"/>
          </p:nvPr>
        </p:nvSpPr>
        <p:spPr>
          <a:xfrm>
            <a:off x="838200" y="365125"/>
            <a:ext cx="10515600" cy="662587"/>
          </a:xfrm>
        </p:spPr>
        <p:txBody>
          <a:bodyPr/>
          <a:lstStyle/>
          <a:p>
            <a:r>
              <a:rPr lang="en-GB" sz="3600" dirty="0">
                <a:latin typeface="Calibri" panose="020F0502020204030204" pitchFamily="34" charset="0"/>
              </a:rPr>
              <a:t>P-2 Strip Cut before/after</a:t>
            </a:r>
            <a:endParaRPr lang="en-GB" dirty="0"/>
          </a:p>
        </p:txBody>
      </p:sp>
      <p:pic>
        <p:nvPicPr>
          <p:cNvPr id="3" name="Picture 2">
            <a:extLst>
              <a:ext uri="{FF2B5EF4-FFF2-40B4-BE49-F238E27FC236}">
                <a16:creationId xmlns:a16="http://schemas.microsoft.com/office/drawing/2014/main" id="{E86FB264-7239-9740-CFC4-50F7937F5125}"/>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358480" y="1027712"/>
            <a:ext cx="3744416" cy="5328592"/>
          </a:xfrm>
          <a:prstGeom prst="rect">
            <a:avLst/>
          </a:prstGeom>
          <a:noFill/>
          <a:ln w="9525">
            <a:noFill/>
            <a:miter lim="800000"/>
            <a:headEnd/>
            <a:tailEnd/>
          </a:ln>
        </p:spPr>
      </p:pic>
      <p:pic>
        <p:nvPicPr>
          <p:cNvPr id="4" name="Picture 2">
            <a:extLst>
              <a:ext uri="{FF2B5EF4-FFF2-40B4-BE49-F238E27FC236}">
                <a16:creationId xmlns:a16="http://schemas.microsoft.com/office/drawing/2014/main" id="{23E26046-C74E-F903-DF30-87F59577AD4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223417" y="1027712"/>
            <a:ext cx="3400425" cy="5328592"/>
          </a:xfrm>
          <a:prstGeom prst="rect">
            <a:avLst/>
          </a:prstGeom>
          <a:noFill/>
          <a:ln w="9525">
            <a:noFill/>
            <a:miter lim="800000"/>
            <a:headEnd/>
            <a:tailEnd/>
          </a:ln>
        </p:spPr>
      </p:pic>
    </p:spTree>
    <p:extLst>
      <p:ext uri="{BB962C8B-B14F-4D97-AF65-F5344CB8AC3E}">
        <p14:creationId xmlns:p14="http://schemas.microsoft.com/office/powerpoint/2010/main" val="1760307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3E93E-1C4D-0A35-89EE-BBC199E3762C}"/>
              </a:ext>
            </a:extLst>
          </p:cNvPr>
          <p:cNvSpPr>
            <a:spLocks noGrp="1"/>
          </p:cNvSpPr>
          <p:nvPr>
            <p:ph type="title"/>
          </p:nvPr>
        </p:nvSpPr>
        <p:spPr>
          <a:xfrm>
            <a:off x="838200" y="365125"/>
            <a:ext cx="10515600" cy="487016"/>
          </a:xfrm>
        </p:spPr>
        <p:txBody>
          <a:bodyPr>
            <a:normAutofit fontScale="90000"/>
          </a:bodyPr>
          <a:lstStyle/>
          <a:p>
            <a:r>
              <a:rPr lang="en-GB" sz="3600" dirty="0">
                <a:latin typeface="Calibri" panose="020F0502020204030204" pitchFamily="34" charset="0"/>
              </a:rPr>
              <a:t>P-5 Micro Cut before/after</a:t>
            </a:r>
            <a:endParaRPr lang="en-GB" dirty="0"/>
          </a:p>
        </p:txBody>
      </p:sp>
      <p:pic>
        <p:nvPicPr>
          <p:cNvPr id="3" name="Picture 2">
            <a:extLst>
              <a:ext uri="{FF2B5EF4-FFF2-40B4-BE49-F238E27FC236}">
                <a16:creationId xmlns:a16="http://schemas.microsoft.com/office/drawing/2014/main" id="{8B862E9A-C45A-2366-B026-7ECF585756C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699752" y="852141"/>
            <a:ext cx="4152081" cy="5261793"/>
          </a:xfrm>
          <a:prstGeom prst="rect">
            <a:avLst/>
          </a:prstGeom>
          <a:noFill/>
          <a:ln w="9525">
            <a:noFill/>
            <a:miter lim="800000"/>
            <a:headEnd/>
            <a:tailEnd/>
          </a:ln>
        </p:spPr>
      </p:pic>
      <p:pic>
        <p:nvPicPr>
          <p:cNvPr id="4" name="Picture 2">
            <a:extLst>
              <a:ext uri="{FF2B5EF4-FFF2-40B4-BE49-F238E27FC236}">
                <a16:creationId xmlns:a16="http://schemas.microsoft.com/office/drawing/2014/main" id="{BAB4A49E-6274-FBBD-A4F5-99330C082AD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197"/>
          <a:stretch/>
        </p:blipFill>
        <p:spPr bwMode="auto">
          <a:xfrm>
            <a:off x="6226787" y="1027712"/>
            <a:ext cx="4176464" cy="4680520"/>
          </a:xfrm>
          <a:prstGeom prst="rect">
            <a:avLst/>
          </a:prstGeom>
          <a:noFill/>
          <a:ln w="9525">
            <a:noFill/>
            <a:miter lim="800000"/>
            <a:headEnd/>
            <a:tailEnd/>
          </a:ln>
        </p:spPr>
      </p:pic>
    </p:spTree>
    <p:extLst>
      <p:ext uri="{BB962C8B-B14F-4D97-AF65-F5344CB8AC3E}">
        <p14:creationId xmlns:p14="http://schemas.microsoft.com/office/powerpoint/2010/main" val="4054268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3E93E-1C4D-0A35-89EE-BBC199E3762C}"/>
              </a:ext>
            </a:extLst>
          </p:cNvPr>
          <p:cNvSpPr>
            <a:spLocks noGrp="1"/>
          </p:cNvSpPr>
          <p:nvPr>
            <p:ph type="title"/>
          </p:nvPr>
        </p:nvSpPr>
        <p:spPr>
          <a:xfrm>
            <a:off x="838200" y="365126"/>
            <a:ext cx="10515600" cy="722026"/>
          </a:xfrm>
        </p:spPr>
        <p:txBody>
          <a:bodyPr/>
          <a:lstStyle/>
          <a:p>
            <a:r>
              <a:rPr lang="en-GB" sz="3200" dirty="0"/>
              <a:t>How to choose a shredder with 3 simple questions…</a:t>
            </a:r>
            <a:endParaRPr lang="en-GB" dirty="0"/>
          </a:p>
        </p:txBody>
      </p:sp>
      <p:sp>
        <p:nvSpPr>
          <p:cNvPr id="3" name="Content Placeholder 2">
            <a:extLst>
              <a:ext uri="{FF2B5EF4-FFF2-40B4-BE49-F238E27FC236}">
                <a16:creationId xmlns:a16="http://schemas.microsoft.com/office/drawing/2014/main" id="{445F455F-B8FA-4613-1D9A-8142DF6C9CD1}"/>
              </a:ext>
            </a:extLst>
          </p:cNvPr>
          <p:cNvSpPr txBox="1">
            <a:spLocks/>
          </p:cNvSpPr>
          <p:nvPr/>
        </p:nvSpPr>
        <p:spPr>
          <a:xfrm>
            <a:off x="1128495" y="4652682"/>
            <a:ext cx="10515601" cy="1174013"/>
          </a:xfrm>
          <a:prstGeom prst="rect">
            <a:avLst/>
          </a:prstGeom>
        </p:spPr>
        <p:txBody>
          <a:bodyPr/>
          <a:lstStyle>
            <a:lvl1pPr marL="360000" indent="-360000" algn="l" defTabSz="914400" rtl="0" eaLnBrk="1" latinLnBrk="0" hangingPunct="1">
              <a:lnSpc>
                <a:spcPct val="90000"/>
              </a:lnSpc>
              <a:spcBef>
                <a:spcPts val="1000"/>
              </a:spcBef>
              <a:buSzPct val="85000"/>
              <a:buFontTx/>
              <a:buBlip>
                <a:blip r:embed="rId2">
                  <a:extLst>
                    <a:ext uri="{96DAC541-7B7A-43D3-8B79-37D633B846F1}">
                      <asvg:svgBlip xmlns:asvg="http://schemas.microsoft.com/office/drawing/2016/SVG/main" r:embed="rId3"/>
                    </a:ext>
                  </a:extLst>
                </a:blip>
              </a:buBlip>
              <a:defRPr sz="2800" kern="120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4">
                  <a:extLst>
                    <a:ext uri="{96DAC541-7B7A-43D3-8B79-37D633B846F1}">
                      <asvg:svgBlip xmlns:asvg="http://schemas.microsoft.com/office/drawing/2016/SVG/main" r:embed="rId5"/>
                    </a:ext>
                  </a:extLst>
                </a:blip>
              </a:buBlip>
              <a:defRPr sz="2400" kern="120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6">
                  <a:extLst>
                    <a:ext uri="{96DAC541-7B7A-43D3-8B79-37D633B846F1}">
                      <asvg:svgBlip xmlns:asvg="http://schemas.microsoft.com/office/drawing/2016/SVG/main" r:embed="rId7"/>
                    </a:ext>
                  </a:extLst>
                </a:blip>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398" indent="0">
              <a:buFontTx/>
              <a:buNone/>
            </a:pPr>
            <a:r>
              <a:rPr lang="en-GB" sz="1600" dirty="0">
                <a:solidFill>
                  <a:srgbClr val="002060"/>
                </a:solidFill>
              </a:rPr>
              <a:t>Other considerations would include:</a:t>
            </a:r>
          </a:p>
          <a:p>
            <a:pPr marL="171446" indent="-171446"/>
            <a:r>
              <a:rPr lang="en-GB" sz="1200" dirty="0">
                <a:solidFill>
                  <a:srgbClr val="002060"/>
                </a:solidFill>
              </a:rPr>
              <a:t>Bin capacity/size – The bigger the bin reduces the number of times it needs emptying</a:t>
            </a:r>
          </a:p>
          <a:p>
            <a:pPr marL="171446" indent="-171446"/>
            <a:r>
              <a:rPr lang="en-GB" sz="1200" dirty="0">
                <a:solidFill>
                  <a:srgbClr val="002060"/>
                </a:solidFill>
              </a:rPr>
              <a:t>Run time – The longer the run time, the more a shredder can shred before stopping to cool</a:t>
            </a:r>
          </a:p>
          <a:p>
            <a:pPr marL="171446" indent="-171446"/>
            <a:r>
              <a:rPr lang="en-GB" sz="1200" b="1" dirty="0">
                <a:solidFill>
                  <a:srgbClr val="002060"/>
                </a:solidFill>
              </a:rPr>
              <a:t>Jam Free </a:t>
            </a:r>
            <a:r>
              <a:rPr lang="en-GB" sz="1200" dirty="0">
                <a:solidFill>
                  <a:srgbClr val="002060"/>
                </a:solidFill>
              </a:rPr>
              <a:t>– Jam free technology reduces the amount of time wasted from clearing jams</a:t>
            </a:r>
          </a:p>
          <a:p>
            <a:pPr marL="171446" indent="-171446"/>
            <a:r>
              <a:rPr lang="en-GB" sz="1200" dirty="0">
                <a:solidFill>
                  <a:srgbClr val="002060"/>
                </a:solidFill>
              </a:rPr>
              <a:t>Also shreds CD’s, credit cards, paperclips and staples</a:t>
            </a:r>
          </a:p>
        </p:txBody>
      </p:sp>
      <p:sp>
        <p:nvSpPr>
          <p:cNvPr id="4" name="Oval 3">
            <a:extLst>
              <a:ext uri="{FF2B5EF4-FFF2-40B4-BE49-F238E27FC236}">
                <a16:creationId xmlns:a16="http://schemas.microsoft.com/office/drawing/2014/main" id="{184BDCD9-DE0A-6F32-95D5-D28E355D6109}"/>
              </a:ext>
            </a:extLst>
          </p:cNvPr>
          <p:cNvSpPr/>
          <p:nvPr/>
        </p:nvSpPr>
        <p:spPr>
          <a:xfrm>
            <a:off x="2139208" y="1029548"/>
            <a:ext cx="381000" cy="457200"/>
          </a:xfrm>
          <a:prstGeom prst="ellipse">
            <a:avLst/>
          </a:prstGeom>
          <a:solidFill>
            <a:srgbClr val="E71E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585">
              <a:defRPr/>
            </a:pPr>
            <a:r>
              <a:rPr lang="de-DE" sz="2000" dirty="0">
                <a:solidFill>
                  <a:prstClr val="white"/>
                </a:solidFill>
                <a:latin typeface="Arial Black" pitchFamily="34" charset="0"/>
              </a:rPr>
              <a:t>1</a:t>
            </a:r>
          </a:p>
        </p:txBody>
      </p:sp>
      <p:pic>
        <p:nvPicPr>
          <p:cNvPr id="5" name="Picture 6">
            <a:extLst>
              <a:ext uri="{FF2B5EF4-FFF2-40B4-BE49-F238E27FC236}">
                <a16:creationId xmlns:a16="http://schemas.microsoft.com/office/drawing/2014/main" id="{ED211BA2-27CC-F655-1632-CE9AF47F2B98}"/>
              </a:ext>
            </a:extLst>
          </p:cNvPr>
          <p:cNvPicPr>
            <a:picLocks noChangeAspect="1" noChangeArrowheads="1"/>
          </p:cNvPicPr>
          <p:nvPr/>
        </p:nvPicPr>
        <p:blipFill>
          <a:blip r:embed="rId8" cstate="print"/>
          <a:srcRect/>
          <a:stretch>
            <a:fillRect/>
          </a:stretch>
        </p:blipFill>
        <p:spPr bwMode="auto">
          <a:xfrm>
            <a:off x="671297" y="1355463"/>
            <a:ext cx="3243035" cy="3162751"/>
          </a:xfrm>
          <a:prstGeom prst="rect">
            <a:avLst/>
          </a:prstGeom>
          <a:noFill/>
          <a:ln w="9525">
            <a:noFill/>
            <a:miter lim="800000"/>
            <a:headEnd/>
            <a:tailEnd/>
          </a:ln>
        </p:spPr>
      </p:pic>
      <p:sp>
        <p:nvSpPr>
          <p:cNvPr id="6" name="Rectangle 3">
            <a:extLst>
              <a:ext uri="{FF2B5EF4-FFF2-40B4-BE49-F238E27FC236}">
                <a16:creationId xmlns:a16="http://schemas.microsoft.com/office/drawing/2014/main" id="{EEF76232-ACFF-0677-4DE7-2D76A5E080BB}"/>
              </a:ext>
            </a:extLst>
          </p:cNvPr>
          <p:cNvSpPr txBox="1">
            <a:spLocks noChangeArrowheads="1"/>
          </p:cNvSpPr>
          <p:nvPr/>
        </p:nvSpPr>
        <p:spPr bwMode="auto">
          <a:xfrm>
            <a:off x="920241" y="1762509"/>
            <a:ext cx="2590679" cy="367305"/>
          </a:xfrm>
          <a:prstGeom prst="rect">
            <a:avLst/>
          </a:prstGeom>
          <a:noFill/>
          <a:ln w="9525">
            <a:noFill/>
            <a:miter lim="800000"/>
            <a:headEnd/>
            <a:tailEnd/>
          </a:ln>
        </p:spPr>
        <p:txBody>
          <a:bodyPr/>
          <a:lstStyle/>
          <a:p>
            <a:pPr algn="ctr" defTabSz="609585"/>
            <a:r>
              <a:rPr lang="en-US" sz="1600" b="1" dirty="0">
                <a:solidFill>
                  <a:srgbClr val="C00000"/>
                </a:solidFill>
                <a:latin typeface="Calibri" panose="020F0502020204030204"/>
              </a:rPr>
              <a:t>How many users?</a:t>
            </a:r>
          </a:p>
          <a:p>
            <a:pPr defTabSz="609585"/>
            <a:endParaRPr lang="en-US" sz="1400" dirty="0">
              <a:solidFill>
                <a:prstClr val="black">
                  <a:lumMod val="65000"/>
                  <a:lumOff val="35000"/>
                </a:prstClr>
              </a:solidFill>
              <a:latin typeface="Calibri" panose="020F0502020204030204"/>
            </a:endParaRPr>
          </a:p>
          <a:p>
            <a:pPr defTabSz="609585"/>
            <a:endParaRPr lang="en-US" sz="11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p:txBody>
      </p:sp>
      <p:sp>
        <p:nvSpPr>
          <p:cNvPr id="7" name="Oval 6">
            <a:extLst>
              <a:ext uri="{FF2B5EF4-FFF2-40B4-BE49-F238E27FC236}">
                <a16:creationId xmlns:a16="http://schemas.microsoft.com/office/drawing/2014/main" id="{CAA98E2C-421C-DD20-F0B9-F0BA9997A92C}"/>
              </a:ext>
            </a:extLst>
          </p:cNvPr>
          <p:cNvSpPr/>
          <p:nvPr/>
        </p:nvSpPr>
        <p:spPr>
          <a:xfrm>
            <a:off x="5770307" y="1029548"/>
            <a:ext cx="381000" cy="457200"/>
          </a:xfrm>
          <a:prstGeom prst="ellipse">
            <a:avLst/>
          </a:prstGeom>
          <a:solidFill>
            <a:srgbClr val="E71E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585">
              <a:defRPr/>
            </a:pPr>
            <a:r>
              <a:rPr lang="de-DE" sz="2000" dirty="0">
                <a:solidFill>
                  <a:prstClr val="white"/>
                </a:solidFill>
                <a:latin typeface="Arial Black" pitchFamily="34" charset="0"/>
              </a:rPr>
              <a:t>2</a:t>
            </a:r>
          </a:p>
        </p:txBody>
      </p:sp>
      <p:sp>
        <p:nvSpPr>
          <p:cNvPr id="8" name="Oval 7">
            <a:extLst>
              <a:ext uri="{FF2B5EF4-FFF2-40B4-BE49-F238E27FC236}">
                <a16:creationId xmlns:a16="http://schemas.microsoft.com/office/drawing/2014/main" id="{A7F822A0-DBF5-663A-4E62-CEECC9624A7B}"/>
              </a:ext>
            </a:extLst>
          </p:cNvPr>
          <p:cNvSpPr/>
          <p:nvPr/>
        </p:nvSpPr>
        <p:spPr>
          <a:xfrm>
            <a:off x="9401407" y="1035552"/>
            <a:ext cx="381000" cy="451197"/>
          </a:xfrm>
          <a:prstGeom prst="ellipse">
            <a:avLst/>
          </a:prstGeom>
          <a:solidFill>
            <a:srgbClr val="E71E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9585">
              <a:defRPr/>
            </a:pPr>
            <a:r>
              <a:rPr lang="de-DE" sz="2000" dirty="0">
                <a:solidFill>
                  <a:prstClr val="white"/>
                </a:solidFill>
                <a:latin typeface="Arial Black" pitchFamily="34" charset="0"/>
              </a:rPr>
              <a:t>3</a:t>
            </a:r>
          </a:p>
        </p:txBody>
      </p:sp>
      <p:graphicFrame>
        <p:nvGraphicFramePr>
          <p:cNvPr id="9" name="Table 8">
            <a:extLst>
              <a:ext uri="{FF2B5EF4-FFF2-40B4-BE49-F238E27FC236}">
                <a16:creationId xmlns:a16="http://schemas.microsoft.com/office/drawing/2014/main" id="{8D137D9B-0713-D550-FF96-A90BD52B3C65}"/>
              </a:ext>
            </a:extLst>
          </p:cNvPr>
          <p:cNvGraphicFramePr>
            <a:graphicFrameLocks noGrp="1"/>
          </p:cNvGraphicFramePr>
          <p:nvPr/>
        </p:nvGraphicFramePr>
        <p:xfrm>
          <a:off x="947990" y="2099639"/>
          <a:ext cx="2689652" cy="2104079"/>
        </p:xfrm>
        <a:graphic>
          <a:graphicData uri="http://schemas.openxmlformats.org/drawingml/2006/table">
            <a:tbl>
              <a:tblPr firstRow="1" bandRow="1">
                <a:tableStyleId>{5C22544A-7EE6-4342-B048-85BDC9FD1C3A}</a:tableStyleId>
              </a:tblPr>
              <a:tblGrid>
                <a:gridCol w="920665">
                  <a:extLst>
                    <a:ext uri="{9D8B030D-6E8A-4147-A177-3AD203B41FA5}">
                      <a16:colId xmlns:a16="http://schemas.microsoft.com/office/drawing/2014/main" val="20000"/>
                    </a:ext>
                  </a:extLst>
                </a:gridCol>
                <a:gridCol w="1768987">
                  <a:extLst>
                    <a:ext uri="{9D8B030D-6E8A-4147-A177-3AD203B41FA5}">
                      <a16:colId xmlns:a16="http://schemas.microsoft.com/office/drawing/2014/main" val="20001"/>
                    </a:ext>
                  </a:extLst>
                </a:gridCol>
              </a:tblGrid>
              <a:tr h="440519">
                <a:tc>
                  <a:txBody>
                    <a:bodyPr/>
                    <a:lstStyle/>
                    <a:p>
                      <a:pPr algn="ctr"/>
                      <a:r>
                        <a:rPr lang="en-GB" sz="1100" dirty="0">
                          <a:solidFill>
                            <a:schemeClr val="tx1">
                              <a:lumMod val="75000"/>
                              <a:lumOff val="25000"/>
                            </a:schemeClr>
                          </a:solidFill>
                        </a:rPr>
                        <a:t>No. Users</a:t>
                      </a:r>
                    </a:p>
                  </a:txBody>
                  <a:tcPr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b="1" dirty="0">
                          <a:solidFill>
                            <a:schemeClr val="tx1">
                              <a:lumMod val="75000"/>
                              <a:lumOff val="25000"/>
                            </a:schemeClr>
                          </a:solidFill>
                        </a:rPr>
                        <a:t>Type of shredder required</a:t>
                      </a:r>
                    </a:p>
                  </a:txBody>
                  <a:tcPr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16560">
                <a:tc>
                  <a:txBody>
                    <a:bodyPr/>
                    <a:lstStyle/>
                    <a:p>
                      <a:r>
                        <a:rPr lang="en-GB" sz="1100" dirty="0">
                          <a:solidFill>
                            <a:schemeClr val="tx1">
                              <a:lumMod val="75000"/>
                              <a:lumOff val="25000"/>
                            </a:schemeClr>
                          </a:solidFill>
                        </a:rPr>
                        <a:t>1-2</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Personal/ Executive Shredder</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2280">
                <a:tc>
                  <a:txBody>
                    <a:bodyPr/>
                    <a:lstStyle/>
                    <a:p>
                      <a:r>
                        <a:rPr lang="en-GB" sz="1100" dirty="0">
                          <a:solidFill>
                            <a:schemeClr val="tx1">
                              <a:lumMod val="75000"/>
                              <a:lumOff val="25000"/>
                            </a:schemeClr>
                          </a:solidFill>
                        </a:rPr>
                        <a:t>Up to 10</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Small Office Shredder</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12280">
                <a:tc>
                  <a:txBody>
                    <a:bodyPr/>
                    <a:lstStyle/>
                    <a:p>
                      <a:r>
                        <a:rPr lang="en-GB" sz="1100" dirty="0">
                          <a:solidFill>
                            <a:schemeClr val="tx1">
                              <a:lumMod val="75000"/>
                              <a:lumOff val="25000"/>
                            </a:schemeClr>
                          </a:solidFill>
                        </a:rPr>
                        <a:t>10-20</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Departmental shredder</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12280">
                <a:tc>
                  <a:txBody>
                    <a:bodyPr/>
                    <a:lstStyle/>
                    <a:p>
                      <a:r>
                        <a:rPr lang="en-GB" sz="1100" dirty="0">
                          <a:solidFill>
                            <a:schemeClr val="tx1">
                              <a:lumMod val="75000"/>
                              <a:lumOff val="25000"/>
                            </a:schemeClr>
                          </a:solidFill>
                        </a:rPr>
                        <a:t>20+</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Large Office Shredder</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pic>
        <p:nvPicPr>
          <p:cNvPr id="10" name="Picture 6">
            <a:extLst>
              <a:ext uri="{FF2B5EF4-FFF2-40B4-BE49-F238E27FC236}">
                <a16:creationId xmlns:a16="http://schemas.microsoft.com/office/drawing/2014/main" id="{80254A4E-5FFA-82EA-8136-FF6510D43ACB}"/>
              </a:ext>
            </a:extLst>
          </p:cNvPr>
          <p:cNvPicPr>
            <a:picLocks noChangeAspect="1" noChangeArrowheads="1"/>
          </p:cNvPicPr>
          <p:nvPr/>
        </p:nvPicPr>
        <p:blipFill>
          <a:blip r:embed="rId8" cstate="print"/>
          <a:srcRect/>
          <a:stretch>
            <a:fillRect/>
          </a:stretch>
        </p:blipFill>
        <p:spPr bwMode="auto">
          <a:xfrm>
            <a:off x="4371276" y="1355463"/>
            <a:ext cx="3256795" cy="3162751"/>
          </a:xfrm>
          <a:prstGeom prst="rect">
            <a:avLst/>
          </a:prstGeom>
          <a:noFill/>
          <a:ln w="9525">
            <a:noFill/>
            <a:miter lim="800000"/>
            <a:headEnd/>
            <a:tailEnd/>
          </a:ln>
        </p:spPr>
      </p:pic>
      <p:sp>
        <p:nvSpPr>
          <p:cNvPr id="11" name="Rectangle 3">
            <a:extLst>
              <a:ext uri="{FF2B5EF4-FFF2-40B4-BE49-F238E27FC236}">
                <a16:creationId xmlns:a16="http://schemas.microsoft.com/office/drawing/2014/main" id="{9609C204-3866-71C4-5DE5-A710BFE5B71C}"/>
              </a:ext>
            </a:extLst>
          </p:cNvPr>
          <p:cNvSpPr txBox="1">
            <a:spLocks noChangeArrowheads="1"/>
          </p:cNvSpPr>
          <p:nvPr/>
        </p:nvSpPr>
        <p:spPr bwMode="auto">
          <a:xfrm>
            <a:off x="4446307" y="1755060"/>
            <a:ext cx="3006951" cy="367305"/>
          </a:xfrm>
          <a:prstGeom prst="rect">
            <a:avLst/>
          </a:prstGeom>
          <a:noFill/>
          <a:ln w="9525">
            <a:noFill/>
            <a:miter lim="800000"/>
            <a:headEnd/>
            <a:tailEnd/>
          </a:ln>
        </p:spPr>
        <p:txBody>
          <a:bodyPr/>
          <a:lstStyle/>
          <a:p>
            <a:pPr algn="ctr" defTabSz="609585"/>
            <a:r>
              <a:rPr lang="en-US" sz="1600" b="1" dirty="0">
                <a:solidFill>
                  <a:srgbClr val="C00000"/>
                </a:solidFill>
                <a:latin typeface="Calibri" panose="020F0502020204030204"/>
              </a:rPr>
              <a:t>What Feed Type?</a:t>
            </a:r>
          </a:p>
          <a:p>
            <a:pPr defTabSz="609585"/>
            <a:endParaRPr lang="en-US" sz="1400" dirty="0">
              <a:solidFill>
                <a:prstClr val="black">
                  <a:lumMod val="65000"/>
                  <a:lumOff val="35000"/>
                </a:prstClr>
              </a:solidFill>
              <a:latin typeface="Calibri" panose="020F0502020204030204"/>
            </a:endParaRPr>
          </a:p>
          <a:p>
            <a:pPr defTabSz="609585"/>
            <a:endParaRPr lang="en-US" sz="11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p:txBody>
      </p:sp>
      <p:graphicFrame>
        <p:nvGraphicFramePr>
          <p:cNvPr id="12" name="Table 11">
            <a:extLst>
              <a:ext uri="{FF2B5EF4-FFF2-40B4-BE49-F238E27FC236}">
                <a16:creationId xmlns:a16="http://schemas.microsoft.com/office/drawing/2014/main" id="{824C722A-6269-A695-8D2F-A248C2F9393A}"/>
              </a:ext>
            </a:extLst>
          </p:cNvPr>
          <p:cNvGraphicFramePr>
            <a:graphicFrameLocks noGrp="1"/>
          </p:cNvGraphicFramePr>
          <p:nvPr/>
        </p:nvGraphicFramePr>
        <p:xfrm>
          <a:off x="4468359" y="2133775"/>
          <a:ext cx="2984899" cy="1931329"/>
        </p:xfrm>
        <a:graphic>
          <a:graphicData uri="http://schemas.openxmlformats.org/drawingml/2006/table">
            <a:tbl>
              <a:tblPr firstRow="1" bandRow="1">
                <a:tableStyleId>{5C22544A-7EE6-4342-B048-85BDC9FD1C3A}</a:tableStyleId>
              </a:tblPr>
              <a:tblGrid>
                <a:gridCol w="1214825">
                  <a:extLst>
                    <a:ext uri="{9D8B030D-6E8A-4147-A177-3AD203B41FA5}">
                      <a16:colId xmlns:a16="http://schemas.microsoft.com/office/drawing/2014/main" val="20000"/>
                    </a:ext>
                  </a:extLst>
                </a:gridCol>
                <a:gridCol w="885037">
                  <a:extLst>
                    <a:ext uri="{9D8B030D-6E8A-4147-A177-3AD203B41FA5}">
                      <a16:colId xmlns:a16="http://schemas.microsoft.com/office/drawing/2014/main" val="20001"/>
                    </a:ext>
                  </a:extLst>
                </a:gridCol>
                <a:gridCol w="885037">
                  <a:extLst>
                    <a:ext uri="{9D8B030D-6E8A-4147-A177-3AD203B41FA5}">
                      <a16:colId xmlns:a16="http://schemas.microsoft.com/office/drawing/2014/main" val="20002"/>
                    </a:ext>
                  </a:extLst>
                </a:gridCol>
              </a:tblGrid>
              <a:tr h="668523">
                <a:tc>
                  <a:txBody>
                    <a:bodyPr/>
                    <a:lstStyle/>
                    <a:p>
                      <a:pPr algn="ctr"/>
                      <a:r>
                        <a:rPr lang="en-GB" sz="1100" dirty="0">
                          <a:solidFill>
                            <a:schemeClr val="tx1">
                              <a:lumMod val="75000"/>
                              <a:lumOff val="25000"/>
                            </a:schemeClr>
                          </a:solidFill>
                        </a:rPr>
                        <a:t>Shredding usage</a:t>
                      </a:r>
                    </a:p>
                  </a:txBody>
                  <a:tcPr marL="45720" marR="45720"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b="1" dirty="0">
                          <a:solidFill>
                            <a:schemeClr val="tx1">
                              <a:lumMod val="75000"/>
                              <a:lumOff val="25000"/>
                            </a:schemeClr>
                          </a:solidFill>
                        </a:rPr>
                        <a:t>Shred Capacity</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b="1" dirty="0">
                          <a:solidFill>
                            <a:schemeClr val="tx1">
                              <a:lumMod val="75000"/>
                              <a:lumOff val="25000"/>
                            </a:schemeClr>
                          </a:solidFill>
                        </a:rPr>
                        <a:t>Feed Type Required</a:t>
                      </a:r>
                    </a:p>
                  </a:txBody>
                  <a:tcPr marL="45720" marR="45720"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31403">
                <a:tc>
                  <a:txBody>
                    <a:bodyPr/>
                    <a:lstStyle/>
                    <a:p>
                      <a:r>
                        <a:rPr lang="en-GB" sz="1100" dirty="0">
                          <a:solidFill>
                            <a:schemeClr val="tx1">
                              <a:lumMod val="75000"/>
                              <a:lumOff val="25000"/>
                            </a:schemeClr>
                          </a:solidFill>
                        </a:rPr>
                        <a:t>Low volume/ low usage</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dirty="0">
                          <a:solidFill>
                            <a:schemeClr val="tx1">
                              <a:lumMod val="75000"/>
                              <a:lumOff val="25000"/>
                            </a:schemeClr>
                          </a:solidFill>
                        </a:rPr>
                        <a:t>7-32 sheets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dirty="0">
                          <a:solidFill>
                            <a:schemeClr val="tx1">
                              <a:lumMod val="75000"/>
                              <a:lumOff val="25000"/>
                            </a:schemeClr>
                          </a:solidFill>
                        </a:rPr>
                        <a:t>Manual</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31403">
                <a:tc>
                  <a:txBody>
                    <a:bodyPr/>
                    <a:lstStyle/>
                    <a:p>
                      <a:r>
                        <a:rPr lang="en-GB" sz="1100" dirty="0">
                          <a:solidFill>
                            <a:schemeClr val="tx1">
                              <a:lumMod val="75000"/>
                              <a:lumOff val="25000"/>
                            </a:schemeClr>
                          </a:solidFill>
                        </a:rPr>
                        <a:t>High volume/ heavy usage</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GB" sz="1100" dirty="0">
                          <a:solidFill>
                            <a:schemeClr val="tx1">
                              <a:lumMod val="75000"/>
                              <a:lumOff val="25000"/>
                            </a:schemeClr>
                          </a:solidFill>
                        </a:rPr>
                        <a:t>60 – 500</a:t>
                      </a:r>
                      <a:r>
                        <a:rPr lang="en-GB" sz="1100" baseline="0" dirty="0">
                          <a:solidFill>
                            <a:schemeClr val="tx1">
                              <a:lumMod val="75000"/>
                              <a:lumOff val="25000"/>
                            </a:schemeClr>
                          </a:solidFill>
                        </a:rPr>
                        <a:t> sheets</a:t>
                      </a:r>
                      <a:endParaRPr lang="en-GB" sz="1100" dirty="0">
                        <a:solidFill>
                          <a:schemeClr val="tx1">
                            <a:lumMod val="75000"/>
                            <a:lumOff val="25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GB" sz="1100" dirty="0">
                          <a:solidFill>
                            <a:schemeClr val="tx1">
                              <a:lumMod val="75000"/>
                              <a:lumOff val="25000"/>
                            </a:schemeClr>
                          </a:solidFill>
                        </a:rPr>
                        <a:t>Auto Feed</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pic>
        <p:nvPicPr>
          <p:cNvPr id="13" name="Picture 6">
            <a:extLst>
              <a:ext uri="{FF2B5EF4-FFF2-40B4-BE49-F238E27FC236}">
                <a16:creationId xmlns:a16="http://schemas.microsoft.com/office/drawing/2014/main" id="{59C47FAB-DD8B-75BE-E13A-9095D450A67C}"/>
              </a:ext>
            </a:extLst>
          </p:cNvPr>
          <p:cNvPicPr>
            <a:picLocks noChangeAspect="1" noChangeArrowheads="1"/>
          </p:cNvPicPr>
          <p:nvPr/>
        </p:nvPicPr>
        <p:blipFill>
          <a:blip r:embed="rId8" cstate="print"/>
          <a:srcRect/>
          <a:stretch>
            <a:fillRect/>
          </a:stretch>
        </p:blipFill>
        <p:spPr bwMode="auto">
          <a:xfrm>
            <a:off x="7969608" y="1355463"/>
            <a:ext cx="3244601" cy="3162751"/>
          </a:xfrm>
          <a:prstGeom prst="rect">
            <a:avLst/>
          </a:prstGeom>
          <a:noFill/>
          <a:ln w="9525">
            <a:noFill/>
            <a:miter lim="800000"/>
            <a:headEnd/>
            <a:tailEnd/>
          </a:ln>
        </p:spPr>
      </p:pic>
      <p:sp>
        <p:nvSpPr>
          <p:cNvPr id="14" name="Rectangle 3">
            <a:extLst>
              <a:ext uri="{FF2B5EF4-FFF2-40B4-BE49-F238E27FC236}">
                <a16:creationId xmlns:a16="http://schemas.microsoft.com/office/drawing/2014/main" id="{C5D7D476-73F3-5BA3-AAA0-C8C42E364ADB}"/>
              </a:ext>
            </a:extLst>
          </p:cNvPr>
          <p:cNvSpPr txBox="1">
            <a:spLocks noChangeArrowheads="1"/>
          </p:cNvSpPr>
          <p:nvPr/>
        </p:nvSpPr>
        <p:spPr bwMode="auto">
          <a:xfrm>
            <a:off x="8092316" y="1762509"/>
            <a:ext cx="2950443" cy="362483"/>
          </a:xfrm>
          <a:prstGeom prst="rect">
            <a:avLst/>
          </a:prstGeom>
          <a:noFill/>
          <a:ln w="9525">
            <a:noFill/>
            <a:miter lim="800000"/>
            <a:headEnd/>
            <a:tailEnd/>
          </a:ln>
        </p:spPr>
        <p:txBody>
          <a:bodyPr/>
          <a:lstStyle/>
          <a:p>
            <a:pPr algn="ctr" defTabSz="609585"/>
            <a:r>
              <a:rPr lang="en-US" sz="1600" b="1" dirty="0">
                <a:solidFill>
                  <a:srgbClr val="C00000"/>
                </a:solidFill>
                <a:latin typeface="Calibri" panose="020F0502020204030204"/>
              </a:rPr>
              <a:t>What Security Level?</a:t>
            </a:r>
          </a:p>
          <a:p>
            <a:pPr defTabSz="609585"/>
            <a:endParaRPr lang="en-US" sz="1400" dirty="0">
              <a:solidFill>
                <a:prstClr val="black">
                  <a:lumMod val="65000"/>
                  <a:lumOff val="35000"/>
                </a:prstClr>
              </a:solidFill>
              <a:latin typeface="Calibri" panose="020F0502020204030204"/>
            </a:endParaRPr>
          </a:p>
          <a:p>
            <a:pPr defTabSz="609585"/>
            <a:endParaRPr lang="en-US" sz="11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a:p>
            <a:pPr defTabSz="609585"/>
            <a:endParaRPr lang="en-US" sz="1400" dirty="0">
              <a:solidFill>
                <a:prstClr val="black">
                  <a:lumMod val="65000"/>
                  <a:lumOff val="35000"/>
                </a:prstClr>
              </a:solidFill>
              <a:latin typeface="Calibri" panose="020F0502020204030204"/>
            </a:endParaRPr>
          </a:p>
        </p:txBody>
      </p:sp>
      <p:graphicFrame>
        <p:nvGraphicFramePr>
          <p:cNvPr id="15" name="Table 14">
            <a:extLst>
              <a:ext uri="{FF2B5EF4-FFF2-40B4-BE49-F238E27FC236}">
                <a16:creationId xmlns:a16="http://schemas.microsoft.com/office/drawing/2014/main" id="{ABA5E5DE-D815-884D-065B-EA6349644FB8}"/>
              </a:ext>
            </a:extLst>
          </p:cNvPr>
          <p:cNvGraphicFramePr>
            <a:graphicFrameLocks noGrp="1"/>
          </p:cNvGraphicFramePr>
          <p:nvPr/>
        </p:nvGraphicFramePr>
        <p:xfrm>
          <a:off x="8202211" y="2070489"/>
          <a:ext cx="2730651" cy="2062203"/>
        </p:xfrm>
        <a:graphic>
          <a:graphicData uri="http://schemas.openxmlformats.org/drawingml/2006/table">
            <a:tbl>
              <a:tblPr firstRow="1" bandRow="1">
                <a:tableStyleId>{5C22544A-7EE6-4342-B048-85BDC9FD1C3A}</a:tableStyleId>
              </a:tblPr>
              <a:tblGrid>
                <a:gridCol w="1216175">
                  <a:extLst>
                    <a:ext uri="{9D8B030D-6E8A-4147-A177-3AD203B41FA5}">
                      <a16:colId xmlns:a16="http://schemas.microsoft.com/office/drawing/2014/main" val="20000"/>
                    </a:ext>
                  </a:extLst>
                </a:gridCol>
                <a:gridCol w="1514476">
                  <a:extLst>
                    <a:ext uri="{9D8B030D-6E8A-4147-A177-3AD203B41FA5}">
                      <a16:colId xmlns:a16="http://schemas.microsoft.com/office/drawing/2014/main" val="20001"/>
                    </a:ext>
                  </a:extLst>
                </a:gridCol>
              </a:tblGrid>
              <a:tr h="434735">
                <a:tc>
                  <a:txBody>
                    <a:bodyPr/>
                    <a:lstStyle/>
                    <a:p>
                      <a:pPr algn="ctr"/>
                      <a:r>
                        <a:rPr lang="en-GB" sz="1100" dirty="0">
                          <a:solidFill>
                            <a:schemeClr val="tx1">
                              <a:lumMod val="75000"/>
                              <a:lumOff val="25000"/>
                            </a:schemeClr>
                          </a:solidFill>
                        </a:rPr>
                        <a:t>Security level</a:t>
                      </a:r>
                    </a:p>
                  </a:txBody>
                  <a:tcPr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b="1" dirty="0">
                          <a:solidFill>
                            <a:schemeClr val="tx1">
                              <a:lumMod val="75000"/>
                              <a:lumOff val="25000"/>
                            </a:schemeClr>
                          </a:solidFill>
                        </a:rPr>
                        <a:t>Cut Type Required</a:t>
                      </a:r>
                    </a:p>
                  </a:txBody>
                  <a:tcPr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06867">
                <a:tc>
                  <a:txBody>
                    <a:bodyPr/>
                    <a:lstStyle/>
                    <a:p>
                      <a:r>
                        <a:rPr lang="en-GB" sz="1100" dirty="0">
                          <a:solidFill>
                            <a:schemeClr val="tx1">
                              <a:lumMod val="75000"/>
                              <a:lumOff val="25000"/>
                            </a:schemeClr>
                          </a:solidFill>
                        </a:rPr>
                        <a:t>Low</a:t>
                      </a:r>
                    </a:p>
                  </a:txBody>
                  <a:tcPr marL="45720" marR="4572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P1 or</a:t>
                      </a:r>
                      <a:r>
                        <a:rPr lang="en-GB" sz="1100" baseline="0" dirty="0">
                          <a:solidFill>
                            <a:schemeClr val="tx1">
                              <a:lumMod val="75000"/>
                              <a:lumOff val="25000"/>
                            </a:schemeClr>
                          </a:solidFill>
                        </a:rPr>
                        <a:t> P2 Strip cut</a:t>
                      </a:r>
                      <a:endParaRPr lang="en-GB" sz="1100" dirty="0">
                        <a:solidFill>
                          <a:schemeClr val="tx1">
                            <a:lumMod val="75000"/>
                            <a:lumOff val="25000"/>
                          </a:schemeClr>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06867">
                <a:tc>
                  <a:txBody>
                    <a:bodyPr/>
                    <a:lstStyle/>
                    <a:p>
                      <a:r>
                        <a:rPr lang="en-GB" sz="1100" dirty="0">
                          <a:solidFill>
                            <a:schemeClr val="tx1">
                              <a:lumMod val="75000"/>
                              <a:lumOff val="25000"/>
                            </a:schemeClr>
                          </a:solidFill>
                        </a:rPr>
                        <a:t>General</a:t>
                      </a:r>
                    </a:p>
                  </a:txBody>
                  <a:tcPr marL="45720" marR="4572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P3</a:t>
                      </a:r>
                      <a:r>
                        <a:rPr lang="en-GB" sz="1100" baseline="0" dirty="0">
                          <a:solidFill>
                            <a:schemeClr val="tx1">
                              <a:lumMod val="75000"/>
                              <a:lumOff val="25000"/>
                            </a:schemeClr>
                          </a:solidFill>
                        </a:rPr>
                        <a:t> Cross Cut</a:t>
                      </a:r>
                      <a:endParaRPr lang="en-GB" sz="1100" dirty="0">
                        <a:solidFill>
                          <a:schemeClr val="tx1">
                            <a:lumMod val="75000"/>
                            <a:lumOff val="25000"/>
                          </a:schemeClr>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06867">
                <a:tc>
                  <a:txBody>
                    <a:bodyPr/>
                    <a:lstStyle/>
                    <a:p>
                      <a:r>
                        <a:rPr lang="en-GB" sz="1100" dirty="0">
                          <a:solidFill>
                            <a:schemeClr val="tx1">
                              <a:lumMod val="75000"/>
                              <a:lumOff val="25000"/>
                            </a:schemeClr>
                          </a:solidFill>
                        </a:rPr>
                        <a:t>Confidential</a:t>
                      </a:r>
                    </a:p>
                  </a:txBody>
                  <a:tcPr marL="45720" marR="4572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P4 Fine Cross Cut</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06867">
                <a:tc>
                  <a:txBody>
                    <a:bodyPr/>
                    <a:lstStyle/>
                    <a:p>
                      <a:r>
                        <a:rPr lang="en-GB" sz="1100" dirty="0">
                          <a:solidFill>
                            <a:schemeClr val="tx1">
                              <a:lumMod val="75000"/>
                              <a:lumOff val="25000"/>
                            </a:schemeClr>
                          </a:solidFill>
                        </a:rPr>
                        <a:t>High</a:t>
                      </a:r>
                    </a:p>
                  </a:txBody>
                  <a:tcPr marL="45720" marR="4572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GB" sz="1100" dirty="0">
                          <a:solidFill>
                            <a:schemeClr val="tx1">
                              <a:lumMod val="75000"/>
                              <a:lumOff val="25000"/>
                            </a:schemeClr>
                          </a:solidFill>
                        </a:rPr>
                        <a:t>P5</a:t>
                      </a:r>
                      <a:r>
                        <a:rPr lang="en-GB" sz="1100" baseline="0" dirty="0">
                          <a:solidFill>
                            <a:schemeClr val="tx1">
                              <a:lumMod val="75000"/>
                              <a:lumOff val="25000"/>
                            </a:schemeClr>
                          </a:solidFill>
                        </a:rPr>
                        <a:t> Micro Cut</a:t>
                      </a:r>
                      <a:endParaRPr lang="en-GB" sz="1100" dirty="0">
                        <a:solidFill>
                          <a:schemeClr val="tx1">
                            <a:lumMod val="75000"/>
                            <a:lumOff val="25000"/>
                          </a:schemeClr>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11119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43124-1B1F-CCBA-F98F-4CB9943BA80E}"/>
              </a:ext>
            </a:extLst>
          </p:cNvPr>
          <p:cNvSpPr>
            <a:spLocks noGrp="1"/>
          </p:cNvSpPr>
          <p:nvPr>
            <p:ph type="title"/>
          </p:nvPr>
        </p:nvSpPr>
        <p:spPr/>
        <p:txBody>
          <a:bodyPr/>
          <a:lstStyle/>
          <a:p>
            <a:r>
              <a:rPr lang="en-GB" dirty="0"/>
              <a:t>5 Reasons why companies invest in shredders…</a:t>
            </a:r>
          </a:p>
        </p:txBody>
      </p:sp>
      <p:sp>
        <p:nvSpPr>
          <p:cNvPr id="3" name="Content Placeholder 2">
            <a:extLst>
              <a:ext uri="{FF2B5EF4-FFF2-40B4-BE49-F238E27FC236}">
                <a16:creationId xmlns:a16="http://schemas.microsoft.com/office/drawing/2014/main" id="{7A0B1831-4543-5985-BABB-34E6FFACBE93}"/>
              </a:ext>
            </a:extLst>
          </p:cNvPr>
          <p:cNvSpPr>
            <a:spLocks noGrp="1"/>
          </p:cNvSpPr>
          <p:nvPr>
            <p:ph idx="1"/>
          </p:nvPr>
        </p:nvSpPr>
        <p:spPr>
          <a:xfrm>
            <a:off x="838200" y="1690689"/>
            <a:ext cx="10379400" cy="3932512"/>
          </a:xfrm>
        </p:spPr>
        <p:txBody>
          <a:bodyPr>
            <a:normAutofit fontScale="92500" lnSpcReduction="20000"/>
          </a:bodyPr>
          <a:lstStyle/>
          <a:p>
            <a:pPr marL="342891" indent="-342891" fontAlgn="base">
              <a:spcBef>
                <a:spcPct val="0"/>
              </a:spcBef>
              <a:spcAft>
                <a:spcPct val="0"/>
              </a:spcAft>
              <a:buFont typeface="+mj-lt"/>
              <a:buAutoNum type="arabicPeriod"/>
            </a:pPr>
            <a:r>
              <a:rPr lang="en-GB" sz="2800" dirty="0">
                <a:solidFill>
                  <a:srgbClr val="002060"/>
                </a:solidFill>
              </a:rPr>
              <a:t>It is a </a:t>
            </a:r>
            <a:r>
              <a:rPr lang="en-GB" sz="3600" dirty="0">
                <a:solidFill>
                  <a:srgbClr val="C00000"/>
                </a:solidFill>
              </a:rPr>
              <a:t>LEGAL</a:t>
            </a:r>
            <a:r>
              <a:rPr lang="en-GB" sz="2800" dirty="0">
                <a:solidFill>
                  <a:schemeClr val="tx1">
                    <a:lumMod val="75000"/>
                    <a:lumOff val="25000"/>
                  </a:schemeClr>
                </a:solidFill>
              </a:rPr>
              <a:t> </a:t>
            </a:r>
            <a:r>
              <a:rPr lang="en-GB" sz="2800" dirty="0">
                <a:solidFill>
                  <a:srgbClr val="002060"/>
                </a:solidFill>
              </a:rPr>
              <a:t>requirement to securely dispose of specific information (GDPR)</a:t>
            </a:r>
          </a:p>
          <a:p>
            <a:pPr marL="342891" indent="-342891" fontAlgn="base">
              <a:spcBef>
                <a:spcPct val="0"/>
              </a:spcBef>
              <a:spcAft>
                <a:spcPct val="0"/>
              </a:spcAft>
              <a:buFont typeface="+mj-lt"/>
              <a:buAutoNum type="arabicPeriod"/>
            </a:pPr>
            <a:endParaRPr lang="en-GB" sz="2800" dirty="0">
              <a:solidFill>
                <a:schemeClr val="tx1">
                  <a:lumMod val="75000"/>
                  <a:lumOff val="25000"/>
                </a:schemeClr>
              </a:solidFill>
            </a:endParaRPr>
          </a:p>
          <a:p>
            <a:pPr marL="342891" indent="-342891" fontAlgn="base">
              <a:spcBef>
                <a:spcPct val="0"/>
              </a:spcBef>
              <a:spcAft>
                <a:spcPct val="0"/>
              </a:spcAft>
              <a:buFont typeface="+mj-lt"/>
              <a:buAutoNum type="arabicPeriod"/>
            </a:pPr>
            <a:r>
              <a:rPr lang="en-GB" sz="2800" dirty="0">
                <a:solidFill>
                  <a:srgbClr val="002060"/>
                </a:solidFill>
                <a:ea typeface="Calibri" pitchFamily="34" charset="0"/>
                <a:cs typeface="Times New Roman" pitchFamily="18" charset="0"/>
              </a:rPr>
              <a:t>To avoid </a:t>
            </a:r>
            <a:r>
              <a:rPr lang="en-GB" sz="2800" b="1" dirty="0">
                <a:solidFill>
                  <a:srgbClr val="002060"/>
                </a:solidFill>
                <a:ea typeface="Calibri" pitchFamily="34" charset="0"/>
                <a:cs typeface="Times New Roman" pitchFamily="18" charset="0"/>
              </a:rPr>
              <a:t>HUGE</a:t>
            </a:r>
            <a:r>
              <a:rPr lang="en-GB" sz="2800" dirty="0">
                <a:solidFill>
                  <a:srgbClr val="002060"/>
                </a:solidFill>
                <a:ea typeface="Calibri" pitchFamily="34" charset="0"/>
                <a:cs typeface="Times New Roman" pitchFamily="18" charset="0"/>
              </a:rPr>
              <a:t> fines of up to </a:t>
            </a:r>
            <a:r>
              <a:rPr lang="en-GB" sz="3600" b="1" dirty="0">
                <a:solidFill>
                  <a:srgbClr val="C00000"/>
                </a:solidFill>
                <a:ea typeface="Calibri" pitchFamily="34" charset="0"/>
                <a:cs typeface="Times New Roman" pitchFamily="18" charset="0"/>
              </a:rPr>
              <a:t>£20m</a:t>
            </a:r>
            <a:r>
              <a:rPr lang="en-GB" sz="2800" b="1" dirty="0">
                <a:solidFill>
                  <a:srgbClr val="002060"/>
                </a:solidFill>
                <a:cs typeface="Arial" pitchFamily="34" charset="0"/>
              </a:rPr>
              <a:t>, or 4% of their global annual turnover </a:t>
            </a:r>
            <a:r>
              <a:rPr lang="en-GB" sz="2800" dirty="0">
                <a:solidFill>
                  <a:srgbClr val="002060"/>
                </a:solidFill>
                <a:cs typeface="Arial" pitchFamily="34" charset="0"/>
              </a:rPr>
              <a:t>due to non-compliance</a:t>
            </a:r>
            <a:r>
              <a:rPr lang="en-GB" sz="2800" dirty="0">
                <a:solidFill>
                  <a:srgbClr val="002060"/>
                </a:solidFill>
                <a:ea typeface="Calibri" pitchFamily="34" charset="0"/>
                <a:cs typeface="Times New Roman" pitchFamily="18" charset="0"/>
              </a:rPr>
              <a:t> </a:t>
            </a:r>
          </a:p>
          <a:p>
            <a:pPr marL="342891" indent="-342891" fontAlgn="base">
              <a:spcBef>
                <a:spcPct val="0"/>
              </a:spcBef>
              <a:spcAft>
                <a:spcPct val="0"/>
              </a:spcAft>
              <a:buFont typeface="+mj-lt"/>
              <a:buAutoNum type="arabicPeriod"/>
            </a:pPr>
            <a:endParaRPr lang="en-GB" sz="2800" dirty="0">
              <a:solidFill>
                <a:schemeClr val="tx1">
                  <a:lumMod val="75000"/>
                  <a:lumOff val="25000"/>
                </a:schemeClr>
              </a:solidFill>
              <a:ea typeface="Calibri" pitchFamily="34" charset="0"/>
              <a:cs typeface="Times New Roman" pitchFamily="18" charset="0"/>
            </a:endParaRPr>
          </a:p>
          <a:p>
            <a:pPr marL="342891" indent="-342891" fontAlgn="base">
              <a:spcBef>
                <a:spcPct val="0"/>
              </a:spcBef>
              <a:spcAft>
                <a:spcPct val="0"/>
              </a:spcAft>
              <a:buFont typeface="+mj-lt"/>
              <a:buAutoNum type="arabicPeriod"/>
            </a:pPr>
            <a:r>
              <a:rPr lang="en-GB" sz="2800" dirty="0">
                <a:solidFill>
                  <a:srgbClr val="002060"/>
                </a:solidFill>
                <a:ea typeface="Calibri" pitchFamily="34" charset="0"/>
                <a:cs typeface="Times New Roman" pitchFamily="18" charset="0"/>
              </a:rPr>
              <a:t>To prevent fraud of which there were an estimated </a:t>
            </a:r>
            <a:r>
              <a:rPr lang="en-GB" sz="3600" b="1" dirty="0">
                <a:solidFill>
                  <a:srgbClr val="C00000"/>
                </a:solidFill>
                <a:ea typeface="Calibri" pitchFamily="34" charset="0"/>
                <a:cs typeface="Times New Roman" pitchFamily="18" charset="0"/>
              </a:rPr>
              <a:t>3.6m incidents* </a:t>
            </a:r>
            <a:r>
              <a:rPr lang="en-GB" sz="2800" dirty="0">
                <a:solidFill>
                  <a:srgbClr val="002060"/>
                </a:solidFill>
                <a:ea typeface="Calibri" pitchFamily="34" charset="0"/>
                <a:cs typeface="Times New Roman" pitchFamily="18" charset="0"/>
              </a:rPr>
              <a:t>in the UK per year</a:t>
            </a:r>
          </a:p>
          <a:p>
            <a:pPr marL="342891" indent="-342891" fontAlgn="base">
              <a:spcBef>
                <a:spcPct val="0"/>
              </a:spcBef>
              <a:spcAft>
                <a:spcPct val="0"/>
              </a:spcAft>
              <a:buFont typeface="+mj-lt"/>
              <a:buAutoNum type="arabicPeriod"/>
            </a:pPr>
            <a:endParaRPr lang="en-GB" sz="2800" dirty="0">
              <a:solidFill>
                <a:schemeClr val="tx1">
                  <a:lumMod val="75000"/>
                  <a:lumOff val="25000"/>
                </a:schemeClr>
              </a:solidFill>
              <a:ea typeface="Calibri" pitchFamily="34" charset="0"/>
              <a:cs typeface="Times New Roman" pitchFamily="18" charset="0"/>
            </a:endParaRPr>
          </a:p>
          <a:p>
            <a:pPr marL="342891" indent="-342891" eaLnBrk="0" fontAlgn="base" hangingPunct="0">
              <a:spcBef>
                <a:spcPct val="0"/>
              </a:spcBef>
              <a:spcAft>
                <a:spcPct val="0"/>
              </a:spcAft>
              <a:buFont typeface="+mj-lt"/>
              <a:buAutoNum type="arabicPeriod"/>
            </a:pPr>
            <a:r>
              <a:rPr lang="en-GB" sz="2800" dirty="0">
                <a:solidFill>
                  <a:srgbClr val="002060"/>
                </a:solidFill>
              </a:rPr>
              <a:t>To avoid reputation damage to their business as a result of </a:t>
            </a:r>
            <a:r>
              <a:rPr lang="en-GB" sz="2800" dirty="0">
                <a:solidFill>
                  <a:srgbClr val="002060"/>
                </a:solidFill>
                <a:ea typeface="Calibri" pitchFamily="34" charset="0"/>
                <a:cs typeface="Times New Roman" pitchFamily="18" charset="0"/>
              </a:rPr>
              <a:t>data getting into the wrong hands</a:t>
            </a:r>
          </a:p>
          <a:p>
            <a:pPr marL="342891" indent="-342891" eaLnBrk="0" fontAlgn="base" hangingPunct="0">
              <a:spcBef>
                <a:spcPct val="0"/>
              </a:spcBef>
              <a:spcAft>
                <a:spcPct val="0"/>
              </a:spcAft>
              <a:buFont typeface="+mj-lt"/>
              <a:buAutoNum type="arabicPeriod"/>
            </a:pPr>
            <a:endParaRPr lang="en-GB" sz="2800" dirty="0">
              <a:solidFill>
                <a:srgbClr val="002060"/>
              </a:solidFill>
              <a:cs typeface="Arial" pitchFamily="34" charset="0"/>
            </a:endParaRPr>
          </a:p>
          <a:p>
            <a:pPr marL="342891" indent="-342891" eaLnBrk="0" fontAlgn="base" hangingPunct="0">
              <a:spcBef>
                <a:spcPct val="0"/>
              </a:spcBef>
              <a:spcAft>
                <a:spcPct val="0"/>
              </a:spcAft>
              <a:buFont typeface="+mj-lt"/>
              <a:buAutoNum type="arabicPeriod"/>
            </a:pPr>
            <a:r>
              <a:rPr lang="en-GB" sz="2800" dirty="0">
                <a:solidFill>
                  <a:srgbClr val="002060"/>
                </a:solidFill>
                <a:ea typeface="Calibri" pitchFamily="34" charset="0"/>
                <a:cs typeface="Times New Roman" pitchFamily="18" charset="0"/>
              </a:rPr>
              <a:t>It’s an easy &amp; cost-effective way to dispose of sensitive information </a:t>
            </a:r>
            <a:endParaRPr lang="en-GB" sz="2800" dirty="0">
              <a:solidFill>
                <a:srgbClr val="002060"/>
              </a:solidFill>
              <a:latin typeface="Bliss 2 Bold"/>
              <a:cs typeface="Arial" pitchFamily="34" charset="0"/>
            </a:endParaRPr>
          </a:p>
          <a:p>
            <a:pPr marL="0" indent="0">
              <a:buNone/>
            </a:pPr>
            <a:endParaRPr lang="en-GB" dirty="0"/>
          </a:p>
        </p:txBody>
      </p:sp>
      <p:sp>
        <p:nvSpPr>
          <p:cNvPr id="4" name="Rectangle 3">
            <a:extLst>
              <a:ext uri="{FF2B5EF4-FFF2-40B4-BE49-F238E27FC236}">
                <a16:creationId xmlns:a16="http://schemas.microsoft.com/office/drawing/2014/main" id="{0FED52CB-C139-397B-2B4A-4C383CF6EDED}"/>
              </a:ext>
            </a:extLst>
          </p:cNvPr>
          <p:cNvSpPr/>
          <p:nvPr/>
        </p:nvSpPr>
        <p:spPr>
          <a:xfrm>
            <a:off x="7322400" y="5781310"/>
            <a:ext cx="4869600" cy="430887"/>
          </a:xfrm>
          <a:prstGeom prst="rect">
            <a:avLst/>
          </a:prstGeom>
        </p:spPr>
        <p:txBody>
          <a:bodyPr wrap="square">
            <a:spAutoFit/>
          </a:bodyPr>
          <a:lstStyle/>
          <a:p>
            <a:pPr algn="r" defTabSz="609585"/>
            <a:r>
              <a:rPr lang="en-GB" sz="1050" dirty="0">
                <a:solidFill>
                  <a:schemeClr val="bg1">
                    <a:lumMod val="50000"/>
                  </a:schemeClr>
                </a:solidFill>
                <a:latin typeface="Calibri" panose="020F0502020204030204"/>
              </a:rPr>
              <a:t>*https://www.ons.gov.uk/peoplepopulationandcommunity/crimeandjustice/articles/overviewoffraudstatistics/yearendingmarch2016</a:t>
            </a:r>
          </a:p>
        </p:txBody>
      </p:sp>
    </p:spTree>
    <p:extLst>
      <p:ext uri="{BB962C8B-B14F-4D97-AF65-F5344CB8AC3E}">
        <p14:creationId xmlns:p14="http://schemas.microsoft.com/office/powerpoint/2010/main" val="2262139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3E93E-1C4D-0A35-89EE-BBC199E3762C}"/>
              </a:ext>
            </a:extLst>
          </p:cNvPr>
          <p:cNvSpPr>
            <a:spLocks noGrp="1"/>
          </p:cNvSpPr>
          <p:nvPr>
            <p:ph type="title"/>
          </p:nvPr>
        </p:nvSpPr>
        <p:spPr/>
        <p:txBody>
          <a:bodyPr/>
          <a:lstStyle/>
          <a:p>
            <a:r>
              <a:rPr lang="en-GB" dirty="0"/>
              <a:t>Increasing the basket value</a:t>
            </a:r>
          </a:p>
        </p:txBody>
      </p:sp>
      <p:pic>
        <p:nvPicPr>
          <p:cNvPr id="3" name="Picture 2" descr="2101948.JPG">
            <a:extLst>
              <a:ext uri="{FF2B5EF4-FFF2-40B4-BE49-F238E27FC236}">
                <a16:creationId xmlns:a16="http://schemas.microsoft.com/office/drawing/2014/main" id="{F8F08DD1-F592-8C9E-2999-3906917BC2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55585" y="1576156"/>
            <a:ext cx="2382912" cy="1949221"/>
          </a:xfrm>
          <a:prstGeom prst="rect">
            <a:avLst/>
          </a:prstGeom>
        </p:spPr>
      </p:pic>
      <p:pic>
        <p:nvPicPr>
          <p:cNvPr id="4" name="Picture 3" descr="1765030EU 1765031EU 1765032EU.JPG">
            <a:extLst>
              <a:ext uri="{FF2B5EF4-FFF2-40B4-BE49-F238E27FC236}">
                <a16:creationId xmlns:a16="http://schemas.microsoft.com/office/drawing/2014/main" id="{810EC125-10D4-6DA4-5AC4-797502ECC44E}"/>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097233" y="2309557"/>
            <a:ext cx="3456384" cy="2502423"/>
          </a:xfrm>
          <a:prstGeom prst="rect">
            <a:avLst/>
          </a:prstGeom>
        </p:spPr>
      </p:pic>
      <p:pic>
        <p:nvPicPr>
          <p:cNvPr id="5" name="Picture 4" descr="2100339 40000 40005 40014 40060 40070 40095.JPG">
            <a:extLst>
              <a:ext uri="{FF2B5EF4-FFF2-40B4-BE49-F238E27FC236}">
                <a16:creationId xmlns:a16="http://schemas.microsoft.com/office/drawing/2014/main" id="{E27F6558-C4A3-87F5-C869-B4217D67AB49}"/>
              </a:ext>
            </a:extLst>
          </p:cNvPr>
          <p:cNvPicPr>
            <a:picLocks noChangeAspect="1"/>
          </p:cNvPicPr>
          <p:nvPr/>
        </p:nvPicPr>
        <p:blipFill>
          <a:blip r:embed="rId4" cstate="email">
            <a:clrChange>
              <a:clrFrom>
                <a:srgbClr val="F2EEEF"/>
              </a:clrFrom>
              <a:clrTo>
                <a:srgbClr val="F2EEEF">
                  <a:alpha val="0"/>
                </a:srgbClr>
              </a:clrTo>
            </a:clrChange>
            <a:extLst>
              <a:ext uri="{28A0092B-C50C-407E-A947-70E740481C1C}">
                <a14:useLocalDpi xmlns:a14="http://schemas.microsoft.com/office/drawing/2010/main"/>
              </a:ext>
            </a:extLst>
          </a:blip>
          <a:stretch>
            <a:fillRect/>
          </a:stretch>
        </p:blipFill>
        <p:spPr>
          <a:xfrm>
            <a:off x="5611081" y="2591361"/>
            <a:ext cx="3456168" cy="2301808"/>
          </a:xfrm>
          <a:prstGeom prst="rect">
            <a:avLst/>
          </a:prstGeom>
        </p:spPr>
      </p:pic>
      <p:sp>
        <p:nvSpPr>
          <p:cNvPr id="6" name="Content Placeholder 2">
            <a:extLst>
              <a:ext uri="{FF2B5EF4-FFF2-40B4-BE49-F238E27FC236}">
                <a16:creationId xmlns:a16="http://schemas.microsoft.com/office/drawing/2014/main" id="{A479CCCB-714E-FED7-FF03-8609ED835EE5}"/>
              </a:ext>
            </a:extLst>
          </p:cNvPr>
          <p:cNvSpPr txBox="1">
            <a:spLocks/>
          </p:cNvSpPr>
          <p:nvPr/>
        </p:nvSpPr>
        <p:spPr>
          <a:xfrm>
            <a:off x="609600" y="4893169"/>
            <a:ext cx="10972800" cy="760787"/>
          </a:xfrm>
          <a:prstGeom prst="rect">
            <a:avLst/>
          </a:prstGeom>
        </p:spPr>
        <p:txBody>
          <a:bodyPr/>
          <a:lstStyle>
            <a:lvl1pPr marL="360000" indent="-360000" algn="l" defTabSz="914400" rtl="0" eaLnBrk="1" latinLnBrk="0" hangingPunct="1">
              <a:lnSpc>
                <a:spcPct val="90000"/>
              </a:lnSpc>
              <a:spcBef>
                <a:spcPts val="1000"/>
              </a:spcBef>
              <a:buSzPct val="85000"/>
              <a:buFontTx/>
              <a:buBlip>
                <a:blip r:embed="rId5">
                  <a:extLst>
                    <a:ext uri="{96DAC541-7B7A-43D3-8B79-37D633B846F1}">
                      <asvg:svgBlip xmlns:asvg="http://schemas.microsoft.com/office/drawing/2016/SVG/main" r:embed="rId6"/>
                    </a:ext>
                  </a:extLst>
                </a:blip>
              </a:buBlip>
              <a:defRPr sz="2800" kern="120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7">
                  <a:extLst>
                    <a:ext uri="{96DAC541-7B7A-43D3-8B79-37D633B846F1}">
                      <asvg:svgBlip xmlns:asvg="http://schemas.microsoft.com/office/drawing/2016/SVG/main" r:embed="rId8"/>
                    </a:ext>
                  </a:extLst>
                </a:blip>
              </a:buBlip>
              <a:defRPr sz="2400" kern="120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9">
                  <a:extLst>
                    <a:ext uri="{96DAC541-7B7A-43D3-8B79-37D633B846F1}">
                      <asvg:svgBlip xmlns:asvg="http://schemas.microsoft.com/office/drawing/2016/SVG/main" r:embed="rId10"/>
                    </a:ext>
                  </a:extLst>
                </a:blip>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398" indent="0">
              <a:buFontTx/>
              <a:buNone/>
            </a:pPr>
            <a:r>
              <a:rPr lang="en-GB" sz="2000" dirty="0">
                <a:solidFill>
                  <a:schemeClr val="tx1">
                    <a:lumMod val="75000"/>
                    <a:lumOff val="25000"/>
                  </a:schemeClr>
                </a:solidFill>
              </a:rPr>
              <a:t>Add on Rexel shredder oil and waste sacks to your orders to help maintain the life of the shredder and increase your order value.</a:t>
            </a:r>
          </a:p>
        </p:txBody>
      </p:sp>
    </p:spTree>
    <p:extLst>
      <p:ext uri="{BB962C8B-B14F-4D97-AF65-F5344CB8AC3E}">
        <p14:creationId xmlns:p14="http://schemas.microsoft.com/office/powerpoint/2010/main" val="1771011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73EBF-E6FC-792B-1B4B-3B8108196C3A}"/>
              </a:ext>
            </a:extLst>
          </p:cNvPr>
          <p:cNvSpPr>
            <a:spLocks noGrp="1"/>
          </p:cNvSpPr>
          <p:nvPr>
            <p:ph type="title"/>
          </p:nvPr>
        </p:nvSpPr>
        <p:spPr/>
        <p:txBody>
          <a:bodyPr/>
          <a:lstStyle/>
          <a:p>
            <a:r>
              <a:rPr lang="en-US"/>
              <a:t>the Shredding market  </a:t>
            </a:r>
          </a:p>
        </p:txBody>
      </p:sp>
      <p:sp>
        <p:nvSpPr>
          <p:cNvPr id="3" name="Inhaltsplatzhalter 2">
            <a:extLst>
              <a:ext uri="{FF2B5EF4-FFF2-40B4-BE49-F238E27FC236}">
                <a16:creationId xmlns:a16="http://schemas.microsoft.com/office/drawing/2014/main" id="{B783E687-34D2-B45D-DCEE-71DEC553EA9F}"/>
              </a:ext>
            </a:extLst>
          </p:cNvPr>
          <p:cNvSpPr>
            <a:spLocks noGrp="1"/>
          </p:cNvSpPr>
          <p:nvPr>
            <p:ph sz="quarter" idx="10"/>
          </p:nvPr>
        </p:nvSpPr>
        <p:spPr>
          <a:xfrm>
            <a:off x="414866" y="1295400"/>
            <a:ext cx="7299540" cy="4881321"/>
          </a:xfrm>
        </p:spPr>
        <p:txBody>
          <a:bodyPr>
            <a:normAutofit/>
          </a:bodyPr>
          <a:lstStyle/>
          <a:p>
            <a:r>
              <a:rPr lang="en-GB" sz="2400" b="0" dirty="0">
                <a:latin typeface="Arial" panose="020B0604020202020204" pitchFamily="34" charset="0"/>
                <a:ea typeface="Times New Roman" panose="02020603050405020304" pitchFamily="18" charset="0"/>
                <a:cs typeface="Arial" panose="020B0604020202020204" pitchFamily="34" charset="0"/>
              </a:rPr>
              <a:t>Sizeable market, strong opportunities for growth</a:t>
            </a:r>
          </a:p>
          <a:p>
            <a:endParaRPr lang="en-US" sz="2400" b="0" dirty="0">
              <a:effectLst/>
              <a:latin typeface="Arial" panose="020B0604020202020204" pitchFamily="34" charset="0"/>
              <a:ea typeface="Times New Roman" panose="02020603050405020304" pitchFamily="18" charset="0"/>
              <a:cs typeface="Arial" panose="020B0604020202020204" pitchFamily="34" charset="0"/>
            </a:endParaRPr>
          </a:p>
          <a:p>
            <a:r>
              <a:rPr lang="en-US" sz="2400" b="0" dirty="0">
                <a:effectLst/>
                <a:latin typeface="Arial" panose="020B0604020202020204" pitchFamily="34" charset="0"/>
                <a:ea typeface="Times New Roman" panose="02020603050405020304" pitchFamily="18" charset="0"/>
                <a:cs typeface="Arial" panose="020B0604020202020204" pitchFamily="34" charset="0"/>
              </a:rPr>
              <a:t>Privacy, security sensitive data is a </a:t>
            </a:r>
            <a:r>
              <a:rPr lang="en-US" sz="2400" b="0" dirty="0">
                <a:latin typeface="Arial" panose="020B0604020202020204" pitchFamily="34" charset="0"/>
                <a:ea typeface="Times New Roman" panose="02020603050405020304" pitchFamily="18" charset="0"/>
                <a:cs typeface="Arial" panose="020B0604020202020204" pitchFamily="34" charset="0"/>
              </a:rPr>
              <a:t>mega</a:t>
            </a:r>
            <a:r>
              <a:rPr lang="en-US" sz="2400" b="0" dirty="0">
                <a:effectLst/>
                <a:latin typeface="Arial" panose="020B0604020202020204" pitchFamily="34" charset="0"/>
                <a:ea typeface="Times New Roman" panose="02020603050405020304" pitchFamily="18" charset="0"/>
                <a:cs typeface="Arial" panose="020B0604020202020204" pitchFamily="34" charset="0"/>
              </a:rPr>
              <a:t> trend. GDPR is here to stay</a:t>
            </a:r>
          </a:p>
          <a:p>
            <a:endParaRPr lang="en-US" sz="2400" b="0" dirty="0">
              <a:effectLst/>
              <a:latin typeface="Arial" panose="020B0604020202020204" pitchFamily="34" charset="0"/>
              <a:ea typeface="Times New Roman" panose="02020603050405020304" pitchFamily="18" charset="0"/>
              <a:cs typeface="Arial" panose="020B0604020202020204" pitchFamily="34" charset="0"/>
            </a:endParaRPr>
          </a:p>
          <a:p>
            <a:r>
              <a:rPr lang="en-US" sz="2400" b="0" dirty="0">
                <a:effectLst/>
                <a:latin typeface="Arial" panose="020B0604020202020204" pitchFamily="34" charset="0"/>
                <a:ea typeface="Times New Roman" panose="02020603050405020304" pitchFamily="18" charset="0"/>
                <a:cs typeface="Arial" panose="020B0604020202020204" pitchFamily="34" charset="0"/>
              </a:rPr>
              <a:t>Good structured assortment, offering the right product to the end user.</a:t>
            </a:r>
          </a:p>
          <a:p>
            <a:endParaRPr lang="en-US" sz="2400" b="0" dirty="0">
              <a:latin typeface="Arial" panose="020B0604020202020204" pitchFamily="34" charset="0"/>
              <a:ea typeface="Times New Roman" panose="02020603050405020304" pitchFamily="18" charset="0"/>
              <a:cs typeface="Arial" panose="020B0604020202020204" pitchFamily="34" charset="0"/>
            </a:endParaRPr>
          </a:p>
          <a:p>
            <a:r>
              <a:rPr lang="en-US" sz="2400" b="0" dirty="0">
                <a:effectLst/>
                <a:latin typeface="Arial" panose="020B0604020202020204" pitchFamily="34" charset="0"/>
                <a:ea typeface="Times New Roman" panose="02020603050405020304" pitchFamily="18" charset="0"/>
                <a:cs typeface="Arial" panose="020B0604020202020204" pitchFamily="34" charset="0"/>
              </a:rPr>
              <a:t>Opportunity to drive up-sell through selling the end-user benefits of Auto Feed – a proper value proposition</a:t>
            </a:r>
          </a:p>
          <a:p>
            <a:endParaRPr lang="en-US" b="0" dirty="0">
              <a:latin typeface="Arial" panose="020B0604020202020204" pitchFamily="34" charset="0"/>
              <a:ea typeface="Times New Roman" panose="02020603050405020304" pitchFamily="18" charset="0"/>
              <a:cs typeface="Arial" panose="020B0604020202020204" pitchFamily="34" charset="0"/>
            </a:endParaRPr>
          </a:p>
          <a:p>
            <a:endParaRPr lang="en-US" b="0" dirty="0">
              <a:effectLst/>
              <a:latin typeface="Arial" panose="020B0604020202020204" pitchFamily="34" charset="0"/>
              <a:ea typeface="Times New Roman" panose="02020603050405020304" pitchFamily="18" charset="0"/>
              <a:cs typeface="Arial" panose="020B0604020202020204" pitchFamily="34" charset="0"/>
            </a:endParaRPr>
          </a:p>
          <a:p>
            <a:endParaRPr lang="en-GB" b="0" dirty="0">
              <a:effectLst/>
              <a:latin typeface="Arial" panose="020B0604020202020204" pitchFamily="34" charset="0"/>
              <a:ea typeface="Times New Roman" panose="02020603050405020304" pitchFamily="18" charset="0"/>
              <a:cs typeface="Arial" panose="020B0604020202020204" pitchFamily="34" charset="0"/>
            </a:endParaRPr>
          </a:p>
          <a:p>
            <a:pPr marL="274313" lvl="1" indent="0">
              <a:buNone/>
            </a:pPr>
            <a:endParaRPr lang="en-GB" sz="1600" dirty="0">
              <a:latin typeface="Arial" panose="020B0604020202020204" pitchFamily="34" charset="0"/>
              <a:cs typeface="Arial" panose="020B0604020202020204" pitchFamily="34" charset="0"/>
            </a:endParaRPr>
          </a:p>
        </p:txBody>
      </p:sp>
      <p:pic>
        <p:nvPicPr>
          <p:cNvPr id="4" name="Picture 3" descr="A picture containing text, black, electronics&#10;&#10;Description automatically generated">
            <a:extLst>
              <a:ext uri="{FF2B5EF4-FFF2-40B4-BE49-F238E27FC236}">
                <a16:creationId xmlns:a16="http://schemas.microsoft.com/office/drawing/2014/main" id="{0E0FB250-E944-6866-3FBC-1B3B48771A96}"/>
              </a:ext>
            </a:extLst>
          </p:cNvPr>
          <p:cNvPicPr>
            <a:picLocks noChangeAspect="1"/>
          </p:cNvPicPr>
          <p:nvPr/>
        </p:nvPicPr>
        <p:blipFill rotWithShape="1">
          <a:blip r:embed="rId2"/>
          <a:srcRect l="23924"/>
          <a:stretch/>
        </p:blipFill>
        <p:spPr>
          <a:xfrm>
            <a:off x="8296835" y="633278"/>
            <a:ext cx="3791634" cy="5322367"/>
          </a:xfrm>
          <a:prstGeom prst="rect">
            <a:avLst/>
          </a:prstGeom>
        </p:spPr>
      </p:pic>
      <p:sp>
        <p:nvSpPr>
          <p:cNvPr id="6" name="Isosceles Triangle 5">
            <a:extLst>
              <a:ext uri="{FF2B5EF4-FFF2-40B4-BE49-F238E27FC236}">
                <a16:creationId xmlns:a16="http://schemas.microsoft.com/office/drawing/2014/main" id="{89DF74F0-6A2E-D18A-E193-73738F3041B8}"/>
              </a:ext>
            </a:extLst>
          </p:cNvPr>
          <p:cNvSpPr/>
          <p:nvPr/>
        </p:nvSpPr>
        <p:spPr>
          <a:xfrm rot="1531127">
            <a:off x="8164734" y="830753"/>
            <a:ext cx="333512" cy="665629"/>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5616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vert="horz" lIns="0" tIns="0" rIns="0" bIns="0" rtlCol="0" anchor="ctr">
            <a:normAutofit fontScale="90000"/>
          </a:bodyPr>
          <a:lstStyle/>
          <a:p>
            <a:r>
              <a:rPr lang="en-US" sz="3200" dirty="0"/>
              <a:t>Users STILL don´t know that THERE IS A time-saving and convenient WAY TO SHRED!</a:t>
            </a:r>
            <a:endParaRPr lang="en-GB" sz="3200" dirty="0"/>
          </a:p>
        </p:txBody>
      </p:sp>
      <p:sp>
        <p:nvSpPr>
          <p:cNvPr id="7" name="Textfeld 6">
            <a:extLst>
              <a:ext uri="{FF2B5EF4-FFF2-40B4-BE49-F238E27FC236}">
                <a16:creationId xmlns:a16="http://schemas.microsoft.com/office/drawing/2014/main" id="{BC57830D-0977-629F-5405-23C8F5D3ADD7}"/>
              </a:ext>
            </a:extLst>
          </p:cNvPr>
          <p:cNvSpPr txBox="1"/>
          <p:nvPr/>
        </p:nvSpPr>
        <p:spPr>
          <a:xfrm>
            <a:off x="838200" y="3032956"/>
            <a:ext cx="4501717"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A0A50"/>
                </a:solidFill>
                <a:effectLst/>
                <a:uLnTx/>
                <a:uFillTx/>
                <a:latin typeface="Calibri" panose="020F0502020204030204"/>
                <a:ea typeface="+mn-ea"/>
                <a:cs typeface="+mn-cs"/>
              </a:rPr>
              <a:t>Many people do not know that this can also be done automatically</a:t>
            </a:r>
            <a:endParaRPr kumimoji="0" lang="de-DE" sz="2800" b="0" i="0" u="none" strike="noStrike" kern="1200" cap="none" spc="0" normalizeH="0" baseline="0" noProof="0">
              <a:ln>
                <a:noFill/>
              </a:ln>
              <a:solidFill>
                <a:srgbClr val="0A0A50"/>
              </a:solidFill>
              <a:effectLst/>
              <a:uLnTx/>
              <a:uFillTx/>
              <a:latin typeface="Calibri" panose="020F0502020204030204"/>
              <a:ea typeface="+mn-ea"/>
              <a:cs typeface="+mn-cs"/>
            </a:endParaRPr>
          </a:p>
        </p:txBody>
      </p:sp>
      <p:pic>
        <p:nvPicPr>
          <p:cNvPr id="14" name="Grafik 13" descr="Ein Bild, das Person, Menschliches Gesicht, Brief, Frau enthält.&#10;&#10;Automatisch generierte Beschreibung">
            <a:extLst>
              <a:ext uri="{FF2B5EF4-FFF2-40B4-BE49-F238E27FC236}">
                <a16:creationId xmlns:a16="http://schemas.microsoft.com/office/drawing/2014/main" id="{0AA6A312-AE93-B172-71AF-BC3A80A77C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3872" y="1839847"/>
            <a:ext cx="7248128" cy="4252979"/>
          </a:xfrm>
          <a:prstGeom prst="rect">
            <a:avLst/>
          </a:prstGeom>
        </p:spPr>
      </p:pic>
    </p:spTree>
    <p:extLst>
      <p:ext uri="{BB962C8B-B14F-4D97-AF65-F5344CB8AC3E}">
        <p14:creationId xmlns:p14="http://schemas.microsoft.com/office/powerpoint/2010/main" val="2225450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8DFD59C-D943-E5D6-0FFA-45AE3177B0C9}"/>
              </a:ext>
            </a:extLst>
          </p:cNvPr>
          <p:cNvSpPr txBox="1">
            <a:spLocks/>
          </p:cNvSpPr>
          <p:nvPr/>
        </p:nvSpPr>
        <p:spPr>
          <a:xfrm>
            <a:off x="414866" y="1295401"/>
            <a:ext cx="8129209" cy="5023151"/>
          </a:xfrm>
          <a:prstGeom prst="rect">
            <a:avLst/>
          </a:prstGeom>
        </p:spPr>
        <p:txBody>
          <a:bodyPr>
            <a:normAutofit/>
          </a:bodyPr>
          <a:lstStyle>
            <a:lvl1pPr marL="285750" indent="-285750">
              <a:buFontTx/>
              <a:buBlip>
                <a:blip r:embed="rId2">
                  <a:extLst>
                    <a:ext uri="{96DAC541-7B7A-43D3-8B79-37D633B846F1}">
                      <asvg:svgBlip xmlns:asvg="http://schemas.microsoft.com/office/drawing/2016/SVG/main" r:embed="rId3"/>
                    </a:ext>
                  </a:extLst>
                </a:blip>
              </a:buBlip>
              <a:defRPr b="1">
                <a:latin typeface="+mn-lt"/>
                <a:ea typeface="+mn-ea"/>
                <a:cs typeface="+mn-cs"/>
              </a:defRPr>
            </a:lvl1pPr>
            <a:lvl2pPr marL="491490" indent="-285750">
              <a:buFontTx/>
              <a:buBlip>
                <a:blip r:embed="rId4">
                  <a:extLst>
                    <a:ext uri="{96DAC541-7B7A-43D3-8B79-37D633B846F1}">
                      <asvg:svgBlip xmlns:asvg="http://schemas.microsoft.com/office/drawing/2016/SVG/main" r:embed="rId5"/>
                    </a:ext>
                  </a:extLst>
                </a:blip>
              </a:buBlip>
              <a:defRPr>
                <a:latin typeface="+mn-lt"/>
                <a:ea typeface="+mn-ea"/>
                <a:cs typeface="+mn-cs"/>
              </a:defRPr>
            </a:lvl2pPr>
            <a:lvl3pPr marL="697230" indent="-285750">
              <a:buFontTx/>
              <a:buBlip>
                <a:blip r:embed="rId4">
                  <a:extLst>
                    <a:ext uri="{96DAC541-7B7A-43D3-8B79-37D633B846F1}">
                      <asvg:svgBlip xmlns:asvg="http://schemas.microsoft.com/office/drawing/2016/SVG/main" r:embed="rId5"/>
                    </a:ext>
                  </a:extLst>
                </a:blip>
              </a:buBlip>
              <a:defRPr>
                <a:latin typeface="+mn-lt"/>
                <a:ea typeface="+mn-ea"/>
                <a:cs typeface="+mn-cs"/>
              </a:defRPr>
            </a:lvl3pPr>
            <a:lvl4pPr marL="902970" indent="-285750">
              <a:buFontTx/>
              <a:buBlip>
                <a:blip r:embed="rId4">
                  <a:extLst>
                    <a:ext uri="{96DAC541-7B7A-43D3-8B79-37D633B846F1}">
                      <asvg:svgBlip xmlns:asvg="http://schemas.microsoft.com/office/drawing/2016/SVG/main" r:embed="rId5"/>
                    </a:ext>
                  </a:extLst>
                </a:blip>
              </a:buBlip>
              <a:defRPr>
                <a:latin typeface="+mn-lt"/>
                <a:ea typeface="+mn-ea"/>
                <a:cs typeface="+mn-cs"/>
              </a:defRPr>
            </a:lvl4pPr>
            <a:lvl5pPr marL="1108710" indent="-285750">
              <a:buFont typeface="Arial" panose="020B0604020202020204" pitchFamily="34" charset="0"/>
              <a:buChar char="•"/>
              <a:defRPr>
                <a:latin typeface="+mn-lt"/>
                <a:ea typeface="+mn-ea"/>
                <a:cs typeface="+mn-cs"/>
              </a:defRPr>
            </a:lvl5pPr>
            <a:lvl6pPr marL="1028700">
              <a:defRPr>
                <a:latin typeface="+mn-lt"/>
                <a:ea typeface="+mn-ea"/>
                <a:cs typeface="+mn-cs"/>
              </a:defRPr>
            </a:lvl6pPr>
            <a:lvl7pPr marL="1234440">
              <a:defRPr>
                <a:latin typeface="+mn-lt"/>
                <a:ea typeface="+mn-ea"/>
                <a:cs typeface="+mn-cs"/>
              </a:defRPr>
            </a:lvl7pPr>
            <a:lvl8pPr marL="1440180">
              <a:defRPr>
                <a:latin typeface="+mn-lt"/>
                <a:ea typeface="+mn-ea"/>
                <a:cs typeface="+mn-cs"/>
              </a:defRPr>
            </a:lvl8pPr>
            <a:lvl9pPr marL="1645920">
              <a:defRPr>
                <a:latin typeface="+mn-lt"/>
                <a:ea typeface="+mn-ea"/>
                <a:cs typeface="+mn-cs"/>
              </a:defRPr>
            </a:lvl9pPr>
          </a:lstStyle>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r>
              <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rPr>
              <a:t>Lots of end-users aren’t aware automatic shredding exist</a:t>
            </a: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r>
              <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rPr>
              <a:t>But express the need for an automatic solution</a:t>
            </a: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380990" marR="0" lvl="0" indent="-380990" algn="l" defTabSz="1219170" rtl="0" eaLnBrk="1" fontAlgn="auto" latinLnBrk="0" hangingPunct="1">
              <a:lnSpc>
                <a:spcPct val="100000"/>
              </a:lnSpc>
              <a:spcBef>
                <a:spcPts val="0"/>
              </a:spcBef>
              <a:spcAft>
                <a:spcPts val="0"/>
              </a:spcAft>
              <a:buClrTx/>
              <a:buSzTx/>
              <a:buFontTx/>
              <a:buBlip>
                <a:blip r:embed="rId2">
                  <a:extLst>
                    <a:ext uri="{96DAC541-7B7A-43D3-8B79-37D633B846F1}">
                      <asvg:svgBlip xmlns:asvg="http://schemas.microsoft.com/office/drawing/2016/SVG/main" r:embed="rId3"/>
                    </a:ext>
                  </a:extLst>
                </a:blip>
              </a:buBlip>
              <a:tabLst/>
              <a:defRPr/>
            </a:pPr>
            <a:endParaRPr kumimoji="0" lang="en-US" sz="2133" b="1"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929617" marR="0" lvl="2" indent="-380990" algn="l" defTabSz="1219170" rtl="0" eaLnBrk="1" fontAlgn="auto" latinLnBrk="0" hangingPunct="1">
              <a:lnSpc>
                <a:spcPct val="100000"/>
              </a:lnSpc>
              <a:spcBef>
                <a:spcPts val="0"/>
              </a:spcBef>
              <a:spcAft>
                <a:spcPts val="0"/>
              </a:spcAft>
              <a:buClrTx/>
              <a:buSzTx/>
              <a:buFontTx/>
              <a:buBlip>
                <a:blip r:embed="rId4">
                  <a:extLst>
                    <a:ext uri="{96DAC541-7B7A-43D3-8B79-37D633B846F1}">
                      <asvg:svgBlip xmlns:asvg="http://schemas.microsoft.com/office/drawing/2016/SVG/main" r:embed="rId5"/>
                    </a:ext>
                  </a:extLst>
                </a:blip>
              </a:buBlip>
              <a:tabLst/>
              <a:defRPr/>
            </a:pPr>
            <a:endParaRPr kumimoji="0" lang="en-US" sz="1867" b="0" i="0" u="none" strike="noStrike" kern="0" cap="none" spc="0" normalizeH="0" baseline="0" noProof="0">
              <a:ln>
                <a:noFill/>
              </a:ln>
              <a:solidFill>
                <a:sysClr val="windowText" lastClr="000000"/>
              </a:solidFill>
              <a:effectLst/>
              <a:highlight>
                <a:srgbClr val="FFFF00"/>
              </a:highlight>
              <a:uLnTx/>
              <a:uFillTx/>
              <a:latin typeface="Arial" panose="020B0604020202020204"/>
              <a:ea typeface="+mn-ea"/>
              <a:cs typeface="+mn-cs"/>
            </a:endParaRPr>
          </a:p>
          <a:p>
            <a:pPr marL="929617" marR="0" lvl="2" indent="-380990" algn="l" defTabSz="1219170" rtl="0" eaLnBrk="1" fontAlgn="auto" latinLnBrk="0" hangingPunct="1">
              <a:lnSpc>
                <a:spcPct val="100000"/>
              </a:lnSpc>
              <a:spcBef>
                <a:spcPts val="0"/>
              </a:spcBef>
              <a:spcAft>
                <a:spcPts val="0"/>
              </a:spcAft>
              <a:buClrTx/>
              <a:buSzTx/>
              <a:buFontTx/>
              <a:buBlip>
                <a:blip r:embed="rId4">
                  <a:extLst>
                    <a:ext uri="{96DAC541-7B7A-43D3-8B79-37D633B846F1}">
                      <asvg:svgBlip xmlns:asvg="http://schemas.microsoft.com/office/drawing/2016/SVG/main" r:embed="rId5"/>
                    </a:ext>
                  </a:extLst>
                </a:blip>
              </a:buBlip>
              <a:tabLst/>
              <a:defRPr/>
            </a:pPr>
            <a:endParaRPr kumimoji="0" lang="en-US" sz="1867" b="0" i="0" u="none" strike="noStrike" kern="0" cap="none" spc="0" normalizeH="0" baseline="0" noProof="0">
              <a:ln>
                <a:noFill/>
              </a:ln>
              <a:solidFill>
                <a:sysClr val="windowText" lastClr="000000"/>
              </a:solidFill>
              <a:effectLst/>
              <a:uLnTx/>
              <a:uFillTx/>
              <a:latin typeface="Arial" panose="020B0604020202020204"/>
              <a:ea typeface="+mn-ea"/>
              <a:cs typeface="+mn-cs"/>
            </a:endParaRPr>
          </a:p>
          <a:p>
            <a:pPr marL="929617" marR="0" lvl="2" indent="-380990" algn="l" defTabSz="1219170" rtl="0" eaLnBrk="1" fontAlgn="auto" latinLnBrk="0" hangingPunct="1">
              <a:lnSpc>
                <a:spcPct val="100000"/>
              </a:lnSpc>
              <a:spcBef>
                <a:spcPts val="0"/>
              </a:spcBef>
              <a:spcAft>
                <a:spcPts val="0"/>
              </a:spcAft>
              <a:buClrTx/>
              <a:buSzTx/>
              <a:buFontTx/>
              <a:buBlip>
                <a:blip r:embed="rId4">
                  <a:extLst>
                    <a:ext uri="{96DAC541-7B7A-43D3-8B79-37D633B846F1}">
                      <asvg:svgBlip xmlns:asvg="http://schemas.microsoft.com/office/drawing/2016/SVG/main" r:embed="rId5"/>
                    </a:ext>
                  </a:extLst>
                </a:blip>
              </a:buBlip>
              <a:tabLst/>
              <a:defRPr/>
            </a:pPr>
            <a:endParaRPr kumimoji="0" lang="en-US" sz="1867" b="0" i="0" u="none" strike="noStrike" kern="0" cap="none" spc="0" normalizeH="0" baseline="0" noProof="0">
              <a:ln>
                <a:noFill/>
              </a:ln>
              <a:solidFill>
                <a:sysClr val="windowText" lastClr="000000"/>
              </a:solidFill>
              <a:effectLst/>
              <a:uLnTx/>
              <a:uFillTx/>
              <a:latin typeface="Arial" panose="020B0604020202020204"/>
              <a:ea typeface="+mn-ea"/>
              <a:cs typeface="+mn-cs"/>
            </a:endParaRPr>
          </a:p>
        </p:txBody>
      </p:sp>
      <p:sp>
        <p:nvSpPr>
          <p:cNvPr id="5" name="Titel 4"/>
          <p:cNvSpPr>
            <a:spLocks noGrp="1"/>
          </p:cNvSpPr>
          <p:nvPr>
            <p:ph type="title"/>
          </p:nvPr>
        </p:nvSpPr>
        <p:spPr/>
        <p:txBody>
          <a:bodyPr vert="horz" lIns="0" tIns="0" rIns="0" bIns="0" rtlCol="0" anchor="ctr">
            <a:normAutofit/>
          </a:bodyPr>
          <a:lstStyle/>
          <a:p>
            <a:r>
              <a:rPr lang="en-US" sz="3200"/>
              <a:t>What bothers USERS about shredding?</a:t>
            </a:r>
            <a:endParaRPr lang="en-GB" sz="3200"/>
          </a:p>
        </p:txBody>
      </p:sp>
      <p:sp>
        <p:nvSpPr>
          <p:cNvPr id="7" name="TextBox 8">
            <a:extLst>
              <a:ext uri="{FF2B5EF4-FFF2-40B4-BE49-F238E27FC236}">
                <a16:creationId xmlns:a16="http://schemas.microsoft.com/office/drawing/2014/main" id="{9D883A3F-F062-EFE4-F966-A0CCCA9A109B}"/>
              </a:ext>
            </a:extLst>
          </p:cNvPr>
          <p:cNvSpPr txBox="1"/>
          <p:nvPr/>
        </p:nvSpPr>
        <p:spPr>
          <a:xfrm>
            <a:off x="5084370" y="6139320"/>
            <a:ext cx="6178245" cy="338554"/>
          </a:xfrm>
          <a:prstGeom prst="rect">
            <a:avLst/>
          </a:prstGeom>
          <a:noFill/>
        </p:spPr>
        <p:txBody>
          <a:bodyPr wrap="square">
            <a:spAutoFit/>
          </a:bodyPr>
          <a:lstStyle/>
          <a:p>
            <a:pPr marL="0" marR="0" lvl="0" indent="0" algn="l" defTabSz="913798"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A0A50">
                    <a:lumMod val="65000"/>
                    <a:lumOff val="35000"/>
                  </a:srgbClr>
                </a:solidFill>
                <a:effectLst/>
                <a:uLnTx/>
                <a:uFillTx/>
                <a:latin typeface="Calibri" panose="020F0502020204030204"/>
                <a:ea typeface="Abadi MT Condensed Light" charset="0"/>
                <a:cs typeface="Abadi MT Condensed Light" charset="0"/>
              </a:rPr>
              <a:t>Source:  Bi Online Primary </a:t>
            </a:r>
            <a:r>
              <a:rPr kumimoji="0" lang="en-GB" sz="800" b="0" i="0" u="none" strike="noStrike" kern="1200" cap="none" spc="0" normalizeH="0" baseline="0" noProof="0">
                <a:ln>
                  <a:noFill/>
                </a:ln>
                <a:solidFill>
                  <a:srgbClr val="0A0A50">
                    <a:lumMod val="65000"/>
                    <a:lumOff val="35000"/>
                  </a:srgbClr>
                </a:solidFill>
                <a:effectLst/>
                <a:uLnTx/>
                <a:uFillTx/>
                <a:latin typeface="Calibri" panose="020F0502020204030204"/>
                <a:ea typeface="Abadi MT Condensed Light" charset="0"/>
                <a:cs typeface="Abadi MT Condensed Light" charset="0"/>
              </a:rPr>
              <a:t>Research Study for ACCO EMEA.  September 2019.  Base:  Office equipment decision maker EU3.  (n) per market = 600; 100 x Corporates (250+ employees); 500 x SME (&lt;250 employees)</a:t>
            </a:r>
            <a:endParaRPr kumimoji="0" lang="en-US" sz="800" b="0" i="0" u="none" strike="noStrike" kern="1200" cap="none" spc="0" normalizeH="0" baseline="0" noProof="0">
              <a:ln>
                <a:noFill/>
              </a:ln>
              <a:solidFill>
                <a:srgbClr val="0A0A50">
                  <a:lumMod val="65000"/>
                  <a:lumOff val="35000"/>
                </a:srgbClr>
              </a:solidFill>
              <a:effectLst/>
              <a:uLnTx/>
              <a:uFillTx/>
              <a:latin typeface="Calibri" panose="020F0502020204030204"/>
              <a:ea typeface="Abadi MT Condensed Light" charset="0"/>
              <a:cs typeface="Abadi MT Condensed Light" charset="0"/>
            </a:endParaRPr>
          </a:p>
        </p:txBody>
      </p:sp>
      <p:grpSp>
        <p:nvGrpSpPr>
          <p:cNvPr id="3" name="Gruppieren 2">
            <a:extLst>
              <a:ext uri="{FF2B5EF4-FFF2-40B4-BE49-F238E27FC236}">
                <a16:creationId xmlns:a16="http://schemas.microsoft.com/office/drawing/2014/main" id="{9ECD4BAF-8525-1304-D483-9CDEAE54BADB}"/>
              </a:ext>
            </a:extLst>
          </p:cNvPr>
          <p:cNvGrpSpPr/>
          <p:nvPr/>
        </p:nvGrpSpPr>
        <p:grpSpPr>
          <a:xfrm rot="567711">
            <a:off x="7481879" y="2436221"/>
            <a:ext cx="2603331" cy="2603331"/>
            <a:chOff x="5611409" y="1227563"/>
            <a:chExt cx="1952498" cy="1952498"/>
          </a:xfrm>
        </p:grpSpPr>
        <p:sp>
          <p:nvSpPr>
            <p:cNvPr id="6" name="Oval 12">
              <a:extLst>
                <a:ext uri="{FF2B5EF4-FFF2-40B4-BE49-F238E27FC236}">
                  <a16:creationId xmlns:a16="http://schemas.microsoft.com/office/drawing/2014/main" id="{141DBF16-D080-6C70-1682-15E3ED9FCDF5}"/>
                </a:ext>
              </a:extLst>
            </p:cNvPr>
            <p:cNvSpPr/>
            <p:nvPr/>
          </p:nvSpPr>
          <p:spPr>
            <a:xfrm>
              <a:off x="5611409" y="1227563"/>
              <a:ext cx="1952498" cy="1952498"/>
            </a:xfrm>
            <a:prstGeom prst="ellipse">
              <a:avLst/>
            </a:prstGeom>
            <a:solidFill>
              <a:srgbClr val="E402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Textfeld 7">
              <a:extLst>
                <a:ext uri="{FF2B5EF4-FFF2-40B4-BE49-F238E27FC236}">
                  <a16:creationId xmlns:a16="http://schemas.microsoft.com/office/drawing/2014/main" id="{33FBEA41-9591-4450-B8E4-FB0F4FA047F9}"/>
                </a:ext>
              </a:extLst>
            </p:cNvPr>
            <p:cNvSpPr txBox="1"/>
            <p:nvPr/>
          </p:nvSpPr>
          <p:spPr>
            <a:xfrm>
              <a:off x="5611409" y="1626569"/>
              <a:ext cx="1952498" cy="11772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1" i="0" u="none" strike="noStrike" kern="1200" cap="none" spc="0" normalizeH="0" baseline="0" noProof="0">
                  <a:ln>
                    <a:noFill/>
                  </a:ln>
                  <a:solidFill>
                    <a:srgbClr val="FFFFFF"/>
                  </a:solidFill>
                  <a:effectLst/>
                  <a:uLnTx/>
                  <a:uFillTx/>
                  <a:latin typeface="Calibri" panose="020F0502020204030204"/>
                  <a:ea typeface="+mn-ea"/>
                  <a:cs typeface="+mn-cs"/>
                </a:rPr>
                <a:t>VOX</a:t>
              </a:r>
              <a:br>
                <a:rPr kumimoji="0" lang="de-DE" sz="3200" b="1" i="0" u="none" strike="noStrike" kern="1200" cap="none" spc="0" normalizeH="0" baseline="0" noProof="0">
                  <a:ln>
                    <a:noFill/>
                  </a:ln>
                  <a:solidFill>
                    <a:srgbClr val="FFFFFF"/>
                  </a:solidFill>
                  <a:effectLst/>
                  <a:uLnTx/>
                  <a:uFillTx/>
                  <a:latin typeface="Calibri" panose="020F0502020204030204"/>
                  <a:ea typeface="+mn-ea"/>
                  <a:cs typeface="+mn-cs"/>
                </a:rPr>
              </a:br>
              <a:r>
                <a:rPr kumimoji="0" lang="de-DE" sz="4800" b="1" i="0" u="none" strike="noStrike" kern="1200" cap="none" spc="0" normalizeH="0" baseline="0" noProof="0">
                  <a:ln>
                    <a:noFill/>
                  </a:ln>
                  <a:solidFill>
                    <a:srgbClr val="FFFFFF"/>
                  </a:solidFill>
                  <a:effectLst/>
                  <a:uLnTx/>
                  <a:uFillTx/>
                  <a:latin typeface="Calibri" panose="020F0502020204030204"/>
                  <a:ea typeface="+mn-ea"/>
                  <a:cs typeface="+mn-cs"/>
                </a:rPr>
                <a:t>POPS</a:t>
              </a:r>
              <a:endParaRPr kumimoji="0" lang="de-DE" sz="3200" b="1"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9" name="Gruppieren 8">
            <a:extLst>
              <a:ext uri="{FF2B5EF4-FFF2-40B4-BE49-F238E27FC236}">
                <a16:creationId xmlns:a16="http://schemas.microsoft.com/office/drawing/2014/main" id="{1E4A2B96-E6CF-1052-FE2F-601B84BD4CC4}"/>
              </a:ext>
            </a:extLst>
          </p:cNvPr>
          <p:cNvGrpSpPr/>
          <p:nvPr/>
        </p:nvGrpSpPr>
        <p:grpSpPr>
          <a:xfrm>
            <a:off x="5354604" y="3455298"/>
            <a:ext cx="2624427" cy="2610631"/>
            <a:chOff x="4015953" y="1991870"/>
            <a:chExt cx="1968320" cy="1957973"/>
          </a:xfrm>
        </p:grpSpPr>
        <p:sp>
          <p:nvSpPr>
            <p:cNvPr id="10" name="Freeform: Shape 8">
              <a:extLst>
                <a:ext uri="{FF2B5EF4-FFF2-40B4-BE49-F238E27FC236}">
                  <a16:creationId xmlns:a16="http://schemas.microsoft.com/office/drawing/2014/main" id="{CF2849EF-7437-BD51-38D3-11946BB91335}"/>
                </a:ext>
              </a:extLst>
            </p:cNvPr>
            <p:cNvSpPr/>
            <p:nvPr/>
          </p:nvSpPr>
          <p:spPr>
            <a:xfrm rot="16427923">
              <a:off x="4021127" y="1991870"/>
              <a:ext cx="1957973" cy="1957974"/>
            </a:xfrm>
            <a:custGeom>
              <a:avLst/>
              <a:gdLst>
                <a:gd name="connsiteX0" fmla="*/ 5590533 w 6549717"/>
                <a:gd name="connsiteY0" fmla="*/ 5590534 h 6549717"/>
                <a:gd name="connsiteX1" fmla="*/ 1751902 w 6549717"/>
                <a:gd name="connsiteY1" fmla="*/ 6175037 h 6549717"/>
                <a:gd name="connsiteX2" fmla="*/ 1567526 w 6549717"/>
                <a:gd name="connsiteY2" fmla="*/ 6066084 h 6549717"/>
                <a:gd name="connsiteX3" fmla="*/ 483633 w 6549717"/>
                <a:gd name="connsiteY3" fmla="*/ 6066084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 name="connsiteX0" fmla="*/ 5590533 w 6549717"/>
                <a:gd name="connsiteY0" fmla="*/ 5590534 h 6549717"/>
                <a:gd name="connsiteX1" fmla="*/ 1751902 w 6549717"/>
                <a:gd name="connsiteY1" fmla="*/ 6175037 h 6549717"/>
                <a:gd name="connsiteX2" fmla="*/ 1567526 w 6549717"/>
                <a:gd name="connsiteY2" fmla="*/ 6066084 h 6549717"/>
                <a:gd name="connsiteX3" fmla="*/ 375870 w 6549717"/>
                <a:gd name="connsiteY3" fmla="*/ 6173846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9717" h="6549717">
                  <a:moveTo>
                    <a:pt x="5590533" y="5590534"/>
                  </a:moveTo>
                  <a:cubicBezTo>
                    <a:pt x="4551417" y="6629650"/>
                    <a:pt x="2987731" y="6824484"/>
                    <a:pt x="1751902" y="6175037"/>
                  </a:cubicBezTo>
                  <a:lnTo>
                    <a:pt x="1567526" y="6066084"/>
                  </a:lnTo>
                  <a:lnTo>
                    <a:pt x="375870" y="6173846"/>
                  </a:lnTo>
                  <a:lnTo>
                    <a:pt x="483633" y="4982191"/>
                  </a:lnTo>
                  <a:lnTo>
                    <a:pt x="374680" y="4797815"/>
                  </a:lnTo>
                  <a:cubicBezTo>
                    <a:pt x="-274767" y="3561986"/>
                    <a:pt x="-79933" y="1998300"/>
                    <a:pt x="959183" y="959184"/>
                  </a:cubicBezTo>
                  <a:cubicBezTo>
                    <a:pt x="2238095" y="-319728"/>
                    <a:pt x="4311621" y="-319728"/>
                    <a:pt x="5590533" y="959184"/>
                  </a:cubicBezTo>
                  <a:cubicBezTo>
                    <a:pt x="6869445" y="2238096"/>
                    <a:pt x="6869445" y="4311622"/>
                    <a:pt x="5590533" y="5590534"/>
                  </a:cubicBezTo>
                  <a:close/>
                </a:path>
              </a:pathLst>
            </a:custGeom>
            <a:solidFill>
              <a:schemeClr val="bg1">
                <a:lumMod val="95000"/>
              </a:schemeClr>
            </a:solidFill>
            <a:ln>
              <a:noFill/>
            </a:ln>
            <a:effectLst>
              <a:outerShdw blurRad="571500" dist="342900" dir="20580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88B31C77-6586-7EC9-88F1-AADAB6F834E9}"/>
                </a:ext>
              </a:extLst>
            </p:cNvPr>
            <p:cNvSpPr txBox="1"/>
            <p:nvPr/>
          </p:nvSpPr>
          <p:spPr>
            <a:xfrm>
              <a:off x="4015953" y="2347609"/>
              <a:ext cx="1968320" cy="12237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„Having 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larger bin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would</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enable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to</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shred</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more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in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one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go</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Cross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shredders</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are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more</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secure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p>
          </p:txBody>
        </p:sp>
      </p:grpSp>
      <p:grpSp>
        <p:nvGrpSpPr>
          <p:cNvPr id="12" name="Gruppieren 11">
            <a:extLst>
              <a:ext uri="{FF2B5EF4-FFF2-40B4-BE49-F238E27FC236}">
                <a16:creationId xmlns:a16="http://schemas.microsoft.com/office/drawing/2014/main" id="{2F7B0872-395B-2544-6D5F-A7C7B8040397}"/>
              </a:ext>
            </a:extLst>
          </p:cNvPr>
          <p:cNvGrpSpPr/>
          <p:nvPr/>
        </p:nvGrpSpPr>
        <p:grpSpPr>
          <a:xfrm>
            <a:off x="3996765" y="2166304"/>
            <a:ext cx="2276611" cy="2276611"/>
            <a:chOff x="2997574" y="1025125"/>
            <a:chExt cx="1707458" cy="1707458"/>
          </a:xfrm>
        </p:grpSpPr>
        <p:sp>
          <p:nvSpPr>
            <p:cNvPr id="13" name="Freeform: Shape 12">
              <a:extLst>
                <a:ext uri="{FF2B5EF4-FFF2-40B4-BE49-F238E27FC236}">
                  <a16:creationId xmlns:a16="http://schemas.microsoft.com/office/drawing/2014/main" id="{FEF0F24A-CB02-4946-A41B-E66700634B1E}"/>
                </a:ext>
              </a:extLst>
            </p:cNvPr>
            <p:cNvSpPr/>
            <p:nvPr/>
          </p:nvSpPr>
          <p:spPr>
            <a:xfrm rot="10511779">
              <a:off x="2997574" y="1025125"/>
              <a:ext cx="1707458" cy="1707458"/>
            </a:xfrm>
            <a:custGeom>
              <a:avLst/>
              <a:gdLst>
                <a:gd name="connsiteX0" fmla="*/ 5590533 w 6549717"/>
                <a:gd name="connsiteY0" fmla="*/ 5590534 h 6549717"/>
                <a:gd name="connsiteX1" fmla="*/ 1751902 w 6549717"/>
                <a:gd name="connsiteY1" fmla="*/ 6175037 h 6549717"/>
                <a:gd name="connsiteX2" fmla="*/ 1567526 w 6549717"/>
                <a:gd name="connsiteY2" fmla="*/ 6066084 h 6549717"/>
                <a:gd name="connsiteX3" fmla="*/ 483633 w 6549717"/>
                <a:gd name="connsiteY3" fmla="*/ 6066084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 name="connsiteX0" fmla="*/ 5590533 w 6549717"/>
                <a:gd name="connsiteY0" fmla="*/ 5590534 h 6549717"/>
                <a:gd name="connsiteX1" fmla="*/ 1751902 w 6549717"/>
                <a:gd name="connsiteY1" fmla="*/ 6175037 h 6549717"/>
                <a:gd name="connsiteX2" fmla="*/ 1567526 w 6549717"/>
                <a:gd name="connsiteY2" fmla="*/ 6066084 h 6549717"/>
                <a:gd name="connsiteX3" fmla="*/ 375870 w 6549717"/>
                <a:gd name="connsiteY3" fmla="*/ 6173846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9717" h="6549717">
                  <a:moveTo>
                    <a:pt x="5590533" y="5590534"/>
                  </a:moveTo>
                  <a:cubicBezTo>
                    <a:pt x="4551417" y="6629650"/>
                    <a:pt x="2987731" y="6824484"/>
                    <a:pt x="1751902" y="6175037"/>
                  </a:cubicBezTo>
                  <a:lnTo>
                    <a:pt x="1567526" y="6066084"/>
                  </a:lnTo>
                  <a:lnTo>
                    <a:pt x="375870" y="6173846"/>
                  </a:lnTo>
                  <a:lnTo>
                    <a:pt x="483633" y="4982191"/>
                  </a:lnTo>
                  <a:lnTo>
                    <a:pt x="374680" y="4797815"/>
                  </a:lnTo>
                  <a:cubicBezTo>
                    <a:pt x="-274767" y="3561986"/>
                    <a:pt x="-79933" y="1998300"/>
                    <a:pt x="959183" y="959184"/>
                  </a:cubicBezTo>
                  <a:cubicBezTo>
                    <a:pt x="2238095" y="-319728"/>
                    <a:pt x="4311621" y="-319728"/>
                    <a:pt x="5590533" y="959184"/>
                  </a:cubicBezTo>
                  <a:cubicBezTo>
                    <a:pt x="6869445" y="2238096"/>
                    <a:pt x="6869445" y="4311622"/>
                    <a:pt x="5590533" y="5590534"/>
                  </a:cubicBezTo>
                  <a:close/>
                </a:path>
              </a:pathLst>
            </a:custGeom>
            <a:solidFill>
              <a:schemeClr val="bg1">
                <a:lumMod val="95000"/>
              </a:schemeClr>
            </a:solidFill>
            <a:ln>
              <a:noFill/>
            </a:ln>
            <a:effectLst>
              <a:outerShdw blurRad="571500" dist="342900" dir="20580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feld 13">
              <a:extLst>
                <a:ext uri="{FF2B5EF4-FFF2-40B4-BE49-F238E27FC236}">
                  <a16:creationId xmlns:a16="http://schemas.microsoft.com/office/drawing/2014/main" id="{D61D8813-CDF1-FC22-08DD-5AAC12E82F6E}"/>
                </a:ext>
              </a:extLst>
            </p:cNvPr>
            <p:cNvSpPr txBox="1"/>
            <p:nvPr/>
          </p:nvSpPr>
          <p:spPr>
            <a:xfrm>
              <a:off x="3009480" y="1456613"/>
              <a:ext cx="1692375" cy="8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Automatically</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fed</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from</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big</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tank 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shredded</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p>
          </p:txBody>
        </p:sp>
      </p:grpSp>
      <p:grpSp>
        <p:nvGrpSpPr>
          <p:cNvPr id="15" name="Gruppieren 14">
            <a:extLst>
              <a:ext uri="{FF2B5EF4-FFF2-40B4-BE49-F238E27FC236}">
                <a16:creationId xmlns:a16="http://schemas.microsoft.com/office/drawing/2014/main" id="{FD9EF7C1-244E-1957-4798-18813480E719}"/>
              </a:ext>
            </a:extLst>
          </p:cNvPr>
          <p:cNvGrpSpPr/>
          <p:nvPr/>
        </p:nvGrpSpPr>
        <p:grpSpPr>
          <a:xfrm>
            <a:off x="2468802" y="3296714"/>
            <a:ext cx="2025645" cy="2008421"/>
            <a:chOff x="1851601" y="1872932"/>
            <a:chExt cx="1519234" cy="1506316"/>
          </a:xfrm>
        </p:grpSpPr>
        <p:sp>
          <p:nvSpPr>
            <p:cNvPr id="16" name="Freeform: Shape 10">
              <a:extLst>
                <a:ext uri="{FF2B5EF4-FFF2-40B4-BE49-F238E27FC236}">
                  <a16:creationId xmlns:a16="http://schemas.microsoft.com/office/drawing/2014/main" id="{FE22E89B-944C-DA1E-2D54-17BB13F27039}"/>
                </a:ext>
              </a:extLst>
            </p:cNvPr>
            <p:cNvSpPr/>
            <p:nvPr/>
          </p:nvSpPr>
          <p:spPr>
            <a:xfrm rot="21373051">
              <a:off x="1858208" y="1872932"/>
              <a:ext cx="1506316" cy="1506316"/>
            </a:xfrm>
            <a:custGeom>
              <a:avLst/>
              <a:gdLst>
                <a:gd name="connsiteX0" fmla="*/ 5590533 w 6549717"/>
                <a:gd name="connsiteY0" fmla="*/ 5590534 h 6549717"/>
                <a:gd name="connsiteX1" fmla="*/ 1751902 w 6549717"/>
                <a:gd name="connsiteY1" fmla="*/ 6175037 h 6549717"/>
                <a:gd name="connsiteX2" fmla="*/ 1567526 w 6549717"/>
                <a:gd name="connsiteY2" fmla="*/ 6066084 h 6549717"/>
                <a:gd name="connsiteX3" fmla="*/ 483633 w 6549717"/>
                <a:gd name="connsiteY3" fmla="*/ 6066084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 name="connsiteX0" fmla="*/ 5590533 w 6549717"/>
                <a:gd name="connsiteY0" fmla="*/ 5590534 h 6549717"/>
                <a:gd name="connsiteX1" fmla="*/ 1751902 w 6549717"/>
                <a:gd name="connsiteY1" fmla="*/ 6175037 h 6549717"/>
                <a:gd name="connsiteX2" fmla="*/ 1567526 w 6549717"/>
                <a:gd name="connsiteY2" fmla="*/ 6066084 h 6549717"/>
                <a:gd name="connsiteX3" fmla="*/ 375870 w 6549717"/>
                <a:gd name="connsiteY3" fmla="*/ 6173846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9717" h="6549717">
                  <a:moveTo>
                    <a:pt x="5590533" y="5590534"/>
                  </a:moveTo>
                  <a:cubicBezTo>
                    <a:pt x="4551417" y="6629650"/>
                    <a:pt x="2987731" y="6824484"/>
                    <a:pt x="1751902" y="6175037"/>
                  </a:cubicBezTo>
                  <a:lnTo>
                    <a:pt x="1567526" y="6066084"/>
                  </a:lnTo>
                  <a:lnTo>
                    <a:pt x="375870" y="6173846"/>
                  </a:lnTo>
                  <a:lnTo>
                    <a:pt x="483633" y="4982191"/>
                  </a:lnTo>
                  <a:lnTo>
                    <a:pt x="374680" y="4797815"/>
                  </a:lnTo>
                  <a:cubicBezTo>
                    <a:pt x="-274767" y="3561986"/>
                    <a:pt x="-79933" y="1998300"/>
                    <a:pt x="959183" y="959184"/>
                  </a:cubicBezTo>
                  <a:cubicBezTo>
                    <a:pt x="2238095" y="-319728"/>
                    <a:pt x="4311621" y="-319728"/>
                    <a:pt x="5590533" y="959184"/>
                  </a:cubicBezTo>
                  <a:cubicBezTo>
                    <a:pt x="6869445" y="2238096"/>
                    <a:pt x="6869445" y="4311622"/>
                    <a:pt x="5590533" y="5590534"/>
                  </a:cubicBezTo>
                  <a:close/>
                </a:path>
              </a:pathLst>
            </a:custGeom>
            <a:solidFill>
              <a:schemeClr val="bg1">
                <a:lumMod val="95000"/>
              </a:schemeClr>
            </a:solidFill>
            <a:ln>
              <a:noFill/>
            </a:ln>
            <a:effectLst>
              <a:outerShdw blurRad="571500" dist="342900" dir="20580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Textfeld 16">
              <a:extLst>
                <a:ext uri="{FF2B5EF4-FFF2-40B4-BE49-F238E27FC236}">
                  <a16:creationId xmlns:a16="http://schemas.microsoft.com/office/drawing/2014/main" id="{5642AA4C-4C44-BCFF-4382-3C419FDB686F}"/>
                </a:ext>
              </a:extLst>
            </p:cNvPr>
            <p:cNvSpPr txBox="1"/>
            <p:nvPr/>
          </p:nvSpPr>
          <p:spPr>
            <a:xfrm>
              <a:off x="1851601" y="2196902"/>
              <a:ext cx="1519234" cy="8388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Make</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them</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quieter</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make</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them</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more</a:t>
              </a:r>
              <a:endPar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efficient</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p>
          </p:txBody>
        </p:sp>
      </p:grpSp>
      <p:grpSp>
        <p:nvGrpSpPr>
          <p:cNvPr id="18" name="Gruppieren 17">
            <a:extLst>
              <a:ext uri="{FF2B5EF4-FFF2-40B4-BE49-F238E27FC236}">
                <a16:creationId xmlns:a16="http://schemas.microsoft.com/office/drawing/2014/main" id="{B35C25D1-468B-C005-10B6-F287E6440AFB}"/>
              </a:ext>
            </a:extLst>
          </p:cNvPr>
          <p:cNvGrpSpPr/>
          <p:nvPr/>
        </p:nvGrpSpPr>
        <p:grpSpPr>
          <a:xfrm>
            <a:off x="1876221" y="2504216"/>
            <a:ext cx="1301665" cy="1284760"/>
            <a:chOff x="1407165" y="1278559"/>
            <a:chExt cx="976249" cy="963570"/>
          </a:xfrm>
        </p:grpSpPr>
        <p:sp>
          <p:nvSpPr>
            <p:cNvPr id="19" name="Freeform: Shape 14">
              <a:extLst>
                <a:ext uri="{FF2B5EF4-FFF2-40B4-BE49-F238E27FC236}">
                  <a16:creationId xmlns:a16="http://schemas.microsoft.com/office/drawing/2014/main" id="{6F3932F8-90B8-BAC1-FD3B-879F486FED54}"/>
                </a:ext>
              </a:extLst>
            </p:cNvPr>
            <p:cNvSpPr/>
            <p:nvPr/>
          </p:nvSpPr>
          <p:spPr>
            <a:xfrm rot="5013621">
              <a:off x="1413505" y="1278559"/>
              <a:ext cx="963570" cy="963570"/>
            </a:xfrm>
            <a:custGeom>
              <a:avLst/>
              <a:gdLst>
                <a:gd name="connsiteX0" fmla="*/ 5590533 w 6549717"/>
                <a:gd name="connsiteY0" fmla="*/ 5590534 h 6549717"/>
                <a:gd name="connsiteX1" fmla="*/ 1751902 w 6549717"/>
                <a:gd name="connsiteY1" fmla="*/ 6175037 h 6549717"/>
                <a:gd name="connsiteX2" fmla="*/ 1567526 w 6549717"/>
                <a:gd name="connsiteY2" fmla="*/ 6066084 h 6549717"/>
                <a:gd name="connsiteX3" fmla="*/ 483633 w 6549717"/>
                <a:gd name="connsiteY3" fmla="*/ 6066084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 name="connsiteX0" fmla="*/ 5590533 w 6549717"/>
                <a:gd name="connsiteY0" fmla="*/ 5590534 h 6549717"/>
                <a:gd name="connsiteX1" fmla="*/ 1751902 w 6549717"/>
                <a:gd name="connsiteY1" fmla="*/ 6175037 h 6549717"/>
                <a:gd name="connsiteX2" fmla="*/ 1567526 w 6549717"/>
                <a:gd name="connsiteY2" fmla="*/ 6066084 h 6549717"/>
                <a:gd name="connsiteX3" fmla="*/ 375870 w 6549717"/>
                <a:gd name="connsiteY3" fmla="*/ 6173846 h 6549717"/>
                <a:gd name="connsiteX4" fmla="*/ 483633 w 6549717"/>
                <a:gd name="connsiteY4" fmla="*/ 4982191 h 6549717"/>
                <a:gd name="connsiteX5" fmla="*/ 374680 w 6549717"/>
                <a:gd name="connsiteY5" fmla="*/ 4797815 h 6549717"/>
                <a:gd name="connsiteX6" fmla="*/ 959183 w 6549717"/>
                <a:gd name="connsiteY6" fmla="*/ 959184 h 6549717"/>
                <a:gd name="connsiteX7" fmla="*/ 5590533 w 6549717"/>
                <a:gd name="connsiteY7" fmla="*/ 959184 h 6549717"/>
                <a:gd name="connsiteX8" fmla="*/ 5590533 w 6549717"/>
                <a:gd name="connsiteY8" fmla="*/ 5590534 h 654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9717" h="6549717">
                  <a:moveTo>
                    <a:pt x="5590533" y="5590534"/>
                  </a:moveTo>
                  <a:cubicBezTo>
                    <a:pt x="4551417" y="6629650"/>
                    <a:pt x="2987731" y="6824484"/>
                    <a:pt x="1751902" y="6175037"/>
                  </a:cubicBezTo>
                  <a:lnTo>
                    <a:pt x="1567526" y="6066084"/>
                  </a:lnTo>
                  <a:lnTo>
                    <a:pt x="375870" y="6173846"/>
                  </a:lnTo>
                  <a:lnTo>
                    <a:pt x="483633" y="4982191"/>
                  </a:lnTo>
                  <a:lnTo>
                    <a:pt x="374680" y="4797815"/>
                  </a:lnTo>
                  <a:cubicBezTo>
                    <a:pt x="-274767" y="3561986"/>
                    <a:pt x="-79933" y="1998300"/>
                    <a:pt x="959183" y="959184"/>
                  </a:cubicBezTo>
                  <a:cubicBezTo>
                    <a:pt x="2238095" y="-319728"/>
                    <a:pt x="4311621" y="-319728"/>
                    <a:pt x="5590533" y="959184"/>
                  </a:cubicBezTo>
                  <a:cubicBezTo>
                    <a:pt x="6869445" y="2238096"/>
                    <a:pt x="6869445" y="4311622"/>
                    <a:pt x="5590533" y="5590534"/>
                  </a:cubicBezTo>
                  <a:close/>
                </a:path>
              </a:pathLst>
            </a:custGeom>
            <a:solidFill>
              <a:schemeClr val="bg1">
                <a:lumMod val="95000"/>
              </a:schemeClr>
            </a:solidFill>
            <a:ln>
              <a:noFill/>
            </a:ln>
            <a:effectLst>
              <a:outerShdw blurRad="571500" dist="342900" dir="20580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feld 20">
              <a:extLst>
                <a:ext uri="{FF2B5EF4-FFF2-40B4-BE49-F238E27FC236}">
                  <a16:creationId xmlns:a16="http://schemas.microsoft.com/office/drawing/2014/main" id="{D6B9DF67-0B2D-64D0-4FD2-8720C4BFF733}"/>
                </a:ext>
              </a:extLst>
            </p:cNvPr>
            <p:cNvSpPr txBox="1"/>
            <p:nvPr/>
          </p:nvSpPr>
          <p:spPr>
            <a:xfrm>
              <a:off x="1407165" y="1514122"/>
              <a:ext cx="976249" cy="454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Continous</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 </a:t>
              </a:r>
              <a:r>
                <a:rPr kumimoji="0" lang="de-DE" sz="1667" b="0" i="0" u="none" strike="noStrike" kern="1200" cap="none" spc="0" normalizeH="0" baseline="0" noProof="0" err="1">
                  <a:ln>
                    <a:noFill/>
                  </a:ln>
                  <a:solidFill>
                    <a:srgbClr val="0A0A50"/>
                  </a:solidFill>
                  <a:effectLst/>
                  <a:uLnTx/>
                  <a:uFillTx/>
                  <a:latin typeface="Calibri" panose="020F0502020204030204"/>
                  <a:ea typeface="+mn-ea"/>
                  <a:cs typeface="+mn-cs"/>
                </a:rPr>
                <a:t>feed</a:t>
              </a:r>
              <a:r>
                <a:rPr kumimoji="0" lang="de-DE" sz="1667" b="0" i="0" u="none" strike="noStrike" kern="1200" cap="none" spc="0" normalizeH="0" baseline="0" noProof="0">
                  <a:ln>
                    <a:noFill/>
                  </a:ln>
                  <a:solidFill>
                    <a:srgbClr val="0A0A50"/>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4103169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73EBF-E6FC-792B-1B4B-3B8108196C3A}"/>
              </a:ext>
            </a:extLst>
          </p:cNvPr>
          <p:cNvSpPr>
            <a:spLocks noGrp="1"/>
          </p:cNvSpPr>
          <p:nvPr>
            <p:ph type="title"/>
          </p:nvPr>
        </p:nvSpPr>
        <p:spPr/>
        <p:txBody>
          <a:bodyPr/>
          <a:lstStyle/>
          <a:p>
            <a:r>
              <a:rPr lang="en-US" dirty="0"/>
              <a:t>consumer appeal</a:t>
            </a:r>
          </a:p>
        </p:txBody>
      </p:sp>
      <p:sp>
        <p:nvSpPr>
          <p:cNvPr id="3" name="Inhaltsplatzhalter 2">
            <a:extLst>
              <a:ext uri="{FF2B5EF4-FFF2-40B4-BE49-F238E27FC236}">
                <a16:creationId xmlns:a16="http://schemas.microsoft.com/office/drawing/2014/main" id="{B783E687-34D2-B45D-DCEE-71DEC553EA9F}"/>
              </a:ext>
            </a:extLst>
          </p:cNvPr>
          <p:cNvSpPr>
            <a:spLocks noGrp="1"/>
          </p:cNvSpPr>
          <p:nvPr>
            <p:ph sz="quarter" idx="10"/>
          </p:nvPr>
        </p:nvSpPr>
        <p:spPr>
          <a:xfrm>
            <a:off x="414866" y="1295400"/>
            <a:ext cx="8206620" cy="4690403"/>
          </a:xfrm>
        </p:spPr>
        <p:txBody>
          <a:bodyPr>
            <a:normAutofit fontScale="92500"/>
          </a:bodyPr>
          <a:lstStyle/>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Save time, save costs </a:t>
            </a:r>
            <a:r>
              <a:rPr lang="en-US" sz="1867" kern="0" dirty="0">
                <a:solidFill>
                  <a:sysClr val="windowText" lastClr="000000"/>
                </a:solidFill>
                <a:latin typeface="Arial" panose="020B0604020202020204" pitchFamily="34" charset="0"/>
                <a:cs typeface="Arial" panose="020B0604020202020204" pitchFamily="34" charset="0"/>
              </a:rPr>
              <a:t>- 98% time saving when you shred more in one go</a:t>
            </a:r>
          </a:p>
          <a:p>
            <a:pPr defTabSz="1219170">
              <a:lnSpc>
                <a:spcPct val="100000"/>
              </a:lnSpc>
              <a:spcBef>
                <a:spcPts val="0"/>
              </a:spcBef>
              <a:buSzTx/>
              <a:defRPr/>
            </a:pPr>
            <a:endParaRPr lang="en-US" sz="1867" kern="0" dirty="0">
              <a:solidFill>
                <a:sysClr val="windowText" lastClr="000000"/>
              </a:solidFill>
              <a:latin typeface="Arial" panose="020B0604020202020204" pitchFamily="34" charset="0"/>
              <a:cs typeface="Arial" panose="020B0604020202020204" pitchFamily="34" charset="0"/>
            </a:endParaRPr>
          </a:p>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Easiness</a:t>
            </a:r>
            <a:r>
              <a:rPr lang="en-US" sz="1867" kern="0" dirty="0">
                <a:solidFill>
                  <a:sysClr val="windowText" lastClr="000000"/>
                </a:solidFill>
                <a:latin typeface="Arial" panose="020B0604020202020204" pitchFamily="34" charset="0"/>
                <a:cs typeface="Arial" panose="020B0604020202020204" pitchFamily="34" charset="0"/>
              </a:rPr>
              <a:t> – Stack up to 750 sheets of paper, shut the lid and your done!</a:t>
            </a:r>
          </a:p>
          <a:p>
            <a:pPr defTabSz="1219170">
              <a:lnSpc>
                <a:spcPct val="100000"/>
              </a:lnSpc>
              <a:spcBef>
                <a:spcPts val="0"/>
              </a:spcBef>
              <a:buSzTx/>
              <a:defRPr/>
            </a:pPr>
            <a:endParaRPr lang="en-US" sz="1867" kern="0" dirty="0">
              <a:solidFill>
                <a:sysClr val="windowText" lastClr="000000"/>
              </a:solidFill>
              <a:latin typeface="Arial" panose="020B0604020202020204" pitchFamily="34" charset="0"/>
              <a:cs typeface="Arial" panose="020B0604020202020204" pitchFamily="34" charset="0"/>
            </a:endParaRPr>
          </a:p>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Employee productivity </a:t>
            </a:r>
            <a:r>
              <a:rPr lang="en-US" sz="1867" dirty="0">
                <a:latin typeface="Arial" panose="020B0604020202020204" pitchFamily="34" charset="0"/>
                <a:cs typeface="Arial" panose="020B0604020202020204" pitchFamily="34" charset="0"/>
              </a:rPr>
              <a:t>– </a:t>
            </a:r>
            <a:r>
              <a:rPr lang="en-US" sz="1867" dirty="0">
                <a:solidFill>
                  <a:schemeClr val="tx2"/>
                </a:solidFill>
                <a:latin typeface="Arial" panose="020B0604020202020204" pitchFamily="34" charset="0"/>
                <a:cs typeface="Arial" panose="020B0604020202020204" pitchFamily="34" charset="0"/>
              </a:rPr>
              <a:t>payback period of approx. 3 hours enable employees to get on with more productive tasks - Labor cost saving</a:t>
            </a:r>
          </a:p>
          <a:p>
            <a:pPr marL="0" indent="0" defTabSz="1219170">
              <a:lnSpc>
                <a:spcPct val="100000"/>
              </a:lnSpc>
              <a:spcBef>
                <a:spcPts val="0"/>
              </a:spcBef>
              <a:buSzTx/>
              <a:buNone/>
              <a:defRPr/>
            </a:pPr>
            <a:endParaRPr lang="en-US" sz="1867" kern="0" dirty="0">
              <a:solidFill>
                <a:schemeClr val="tx2"/>
              </a:solidFill>
              <a:latin typeface="Arial" panose="020B0604020202020204" pitchFamily="34" charset="0"/>
              <a:cs typeface="Arial" panose="020B0604020202020204" pitchFamily="34" charset="0"/>
            </a:endParaRPr>
          </a:p>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Silent</a:t>
            </a:r>
            <a:r>
              <a:rPr lang="en-US" sz="1867" kern="0" dirty="0">
                <a:solidFill>
                  <a:srgbClr val="C00000"/>
                </a:solidFill>
                <a:latin typeface="Arial" panose="020B0604020202020204" pitchFamily="34" charset="0"/>
                <a:cs typeface="Arial" panose="020B0604020202020204" pitchFamily="34" charset="0"/>
              </a:rPr>
              <a:t> </a:t>
            </a:r>
            <a:r>
              <a:rPr lang="en-US" sz="1867" kern="0" dirty="0">
                <a:solidFill>
                  <a:sysClr val="windowText" lastClr="000000"/>
                </a:solidFill>
                <a:latin typeface="Arial" panose="020B0604020202020204" pitchFamily="34" charset="0"/>
                <a:cs typeface="Arial" panose="020B0604020202020204" pitchFamily="34" charset="0"/>
              </a:rPr>
              <a:t>- </a:t>
            </a:r>
            <a:r>
              <a:rPr lang="en-US" sz="1867" kern="0" dirty="0" err="1">
                <a:solidFill>
                  <a:sysClr val="windowText" lastClr="000000"/>
                </a:solidFill>
                <a:latin typeface="Arial" panose="020B0604020202020204" pitchFamily="34" charset="0"/>
                <a:cs typeface="Arial" panose="020B0604020202020204" pitchFamily="34" charset="0"/>
              </a:rPr>
              <a:t>AutoFeed</a:t>
            </a:r>
            <a:r>
              <a:rPr lang="en-US" sz="1867" kern="0" dirty="0">
                <a:solidFill>
                  <a:sysClr val="windowText" lastClr="000000"/>
                </a:solidFill>
                <a:latin typeface="Arial" panose="020B0604020202020204" pitchFamily="34" charset="0"/>
                <a:cs typeface="Arial" panose="020B0604020202020204" pitchFamily="34" charset="0"/>
              </a:rPr>
              <a:t> 55dB, manual often 60-75dB. Less disruption to the office</a:t>
            </a:r>
          </a:p>
          <a:p>
            <a:pPr marL="548626" lvl="2" indent="0" defTabSz="1219170">
              <a:lnSpc>
                <a:spcPct val="100000"/>
              </a:lnSpc>
              <a:spcBef>
                <a:spcPts val="0"/>
              </a:spcBef>
              <a:buSzTx/>
              <a:buNone/>
              <a:defRPr/>
            </a:pPr>
            <a:endParaRPr lang="en-US" sz="1867" kern="0" dirty="0">
              <a:solidFill>
                <a:sysClr val="windowText" lastClr="000000"/>
              </a:solidFill>
              <a:latin typeface="Arial" panose="020B0604020202020204" pitchFamily="34" charset="0"/>
              <a:cs typeface="Arial" panose="020B0604020202020204" pitchFamily="34" charset="0"/>
            </a:endParaRPr>
          </a:p>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High capacity </a:t>
            </a:r>
            <a:r>
              <a:rPr lang="en-US" sz="1867" kern="0" dirty="0">
                <a:solidFill>
                  <a:sysClr val="windowText" lastClr="000000"/>
                </a:solidFill>
                <a:latin typeface="Arial" panose="020B0604020202020204" pitchFamily="34" charset="0"/>
                <a:cs typeface="Arial" panose="020B0604020202020204" pitchFamily="34" charset="0"/>
              </a:rPr>
              <a:t>- Shredding up to 750 sheets in one go</a:t>
            </a:r>
          </a:p>
          <a:p>
            <a:pPr defTabSz="1219170">
              <a:lnSpc>
                <a:spcPct val="100000"/>
              </a:lnSpc>
              <a:spcBef>
                <a:spcPts val="0"/>
              </a:spcBef>
              <a:buSzTx/>
              <a:defRPr/>
            </a:pPr>
            <a:endParaRPr lang="en-US" sz="1867" kern="0" dirty="0">
              <a:solidFill>
                <a:sysClr val="windowText" lastClr="000000"/>
              </a:solidFill>
              <a:latin typeface="Arial" panose="020B0604020202020204" pitchFamily="34" charset="0"/>
              <a:cs typeface="Arial" panose="020B0604020202020204" pitchFamily="34" charset="0"/>
            </a:endParaRPr>
          </a:p>
          <a:p>
            <a:pPr defTabSz="1219170">
              <a:lnSpc>
                <a:spcPct val="100000"/>
              </a:lnSpc>
              <a:spcBef>
                <a:spcPts val="0"/>
              </a:spcBef>
              <a:buSzTx/>
              <a:defRPr/>
            </a:pPr>
            <a:r>
              <a:rPr lang="en-US" sz="1867" dirty="0">
                <a:solidFill>
                  <a:srgbClr val="107ABD"/>
                </a:solidFill>
                <a:latin typeface="Arial" panose="020B0604020202020204" pitchFamily="34" charset="0"/>
                <a:cs typeface="Arial" panose="020B0604020202020204" pitchFamily="34" charset="0"/>
              </a:rPr>
              <a:t>Leading technology </a:t>
            </a:r>
            <a:r>
              <a:rPr lang="en-US" sz="1867" kern="0" dirty="0">
                <a:solidFill>
                  <a:sysClr val="windowText" lastClr="000000"/>
                </a:solidFill>
                <a:latin typeface="Arial" panose="020B0604020202020204" pitchFamily="34" charset="0"/>
                <a:cs typeface="Arial" panose="020B0604020202020204" pitchFamily="34" charset="0"/>
              </a:rPr>
              <a:t>– automatic shredding</a:t>
            </a:r>
          </a:p>
          <a:p>
            <a:pPr defTabSz="1219170">
              <a:lnSpc>
                <a:spcPct val="100000"/>
              </a:lnSpc>
              <a:spcBef>
                <a:spcPts val="0"/>
              </a:spcBef>
              <a:buSzTx/>
              <a:defRPr/>
            </a:pPr>
            <a:endParaRPr lang="en-US" sz="1867" kern="0" dirty="0">
              <a:solidFill>
                <a:sysClr val="windowText" lastClr="000000"/>
              </a:solidFill>
              <a:latin typeface="Arial" panose="020B0604020202020204" pitchFamily="34" charset="0"/>
              <a:cs typeface="Arial" panose="020B0604020202020204" pitchFamily="34" charset="0"/>
            </a:endParaRPr>
          </a:p>
          <a:p>
            <a:r>
              <a:rPr lang="en-US" sz="1867" kern="0" dirty="0">
                <a:solidFill>
                  <a:srgbClr val="0070C0"/>
                </a:solidFill>
                <a:latin typeface="Arial" panose="020B0604020202020204" pitchFamily="34" charset="0"/>
                <a:cs typeface="Arial" panose="020B0604020202020204" pitchFamily="34" charset="0"/>
              </a:rPr>
              <a:t>GDPR compliant </a:t>
            </a:r>
            <a:r>
              <a:rPr lang="en-US" sz="1867" kern="0" dirty="0">
                <a:solidFill>
                  <a:sysClr val="windowText" lastClr="000000"/>
                </a:solidFill>
                <a:latin typeface="Arial" panose="020B0604020202020204" pitchFamily="34" charset="0"/>
                <a:cs typeface="Arial" panose="020B0604020202020204" pitchFamily="34" charset="0"/>
              </a:rPr>
              <a:t>– Simplified task, more likely to be undertaken. </a:t>
            </a:r>
            <a:r>
              <a:rPr lang="en-US" sz="1867" kern="0" dirty="0">
                <a:solidFill>
                  <a:schemeClr val="tx2"/>
                </a:solidFill>
                <a:latin typeface="Arial" panose="020B0604020202020204" pitchFamily="34" charset="0"/>
                <a:cs typeface="Arial" panose="020B0604020202020204" pitchFamily="34" charset="0"/>
              </a:rPr>
              <a:t>Plus, </a:t>
            </a:r>
            <a:r>
              <a:rPr lang="en-US" sz="1867" dirty="0">
                <a:solidFill>
                  <a:schemeClr val="tx2"/>
                </a:solidFill>
                <a:latin typeface="Arial" panose="020B0604020202020204" pitchFamily="34" charset="0"/>
                <a:cs typeface="Arial" panose="020B0604020202020204" pitchFamily="34" charset="0"/>
              </a:rPr>
              <a:t>Lockable for highest security</a:t>
            </a:r>
          </a:p>
          <a:p>
            <a:pPr marL="0" indent="0">
              <a:buNone/>
            </a:pPr>
            <a:endParaRPr lang="en-US" sz="1867" dirty="0"/>
          </a:p>
          <a:p>
            <a:pPr marL="0" indent="0">
              <a:buNone/>
            </a:pPr>
            <a:endParaRPr lang="en-US" dirty="0"/>
          </a:p>
          <a:p>
            <a:endParaRPr lang="en-US" dirty="0"/>
          </a:p>
        </p:txBody>
      </p:sp>
      <p:pic>
        <p:nvPicPr>
          <p:cNvPr id="5" name="Grafik 4" descr="Ein Bild, das Person, Kleidung, Menschliches Gesicht, Frau enthält.&#10;&#10;Automatisch generierte Beschreibung">
            <a:extLst>
              <a:ext uri="{FF2B5EF4-FFF2-40B4-BE49-F238E27FC236}">
                <a16:creationId xmlns:a16="http://schemas.microsoft.com/office/drawing/2014/main" id="{34EB78E2-596C-57F5-07E1-8965C6A3C1B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0838"/>
          <a:stretch/>
        </p:blipFill>
        <p:spPr>
          <a:xfrm>
            <a:off x="8386229" y="579620"/>
            <a:ext cx="3416416" cy="5526373"/>
          </a:xfrm>
          <a:prstGeom prst="rect">
            <a:avLst/>
          </a:prstGeom>
        </p:spPr>
      </p:pic>
    </p:spTree>
    <p:extLst>
      <p:ext uri="{BB962C8B-B14F-4D97-AF65-F5344CB8AC3E}">
        <p14:creationId xmlns:p14="http://schemas.microsoft.com/office/powerpoint/2010/main" val="2410466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F9559-FEB5-5762-C0D7-85AFFED338FE}"/>
              </a:ext>
            </a:extLst>
          </p:cNvPr>
          <p:cNvSpPr>
            <a:spLocks noGrp="1"/>
          </p:cNvSpPr>
          <p:nvPr>
            <p:ph type="title"/>
          </p:nvPr>
        </p:nvSpPr>
        <p:spPr>
          <a:xfrm>
            <a:off x="838200" y="365125"/>
            <a:ext cx="5576047" cy="1325563"/>
          </a:xfrm>
        </p:spPr>
        <p:txBody>
          <a:bodyPr/>
          <a:lstStyle/>
          <a:p>
            <a:r>
              <a:rPr lang="en-GB" sz="3600" dirty="0">
                <a:solidFill>
                  <a:srgbClr val="002060"/>
                </a:solidFill>
              </a:rPr>
              <a:t>Spend 98% less time shredding…</a:t>
            </a:r>
            <a:endParaRPr lang="en-GB" dirty="0">
              <a:solidFill>
                <a:srgbClr val="002060"/>
              </a:solidFill>
            </a:endParaRPr>
          </a:p>
        </p:txBody>
      </p:sp>
      <p:sp>
        <p:nvSpPr>
          <p:cNvPr id="3" name="Content Placeholder 2">
            <a:extLst>
              <a:ext uri="{FF2B5EF4-FFF2-40B4-BE49-F238E27FC236}">
                <a16:creationId xmlns:a16="http://schemas.microsoft.com/office/drawing/2014/main" id="{2EC63BB3-F013-CF25-6F9E-99730EEFE218}"/>
              </a:ext>
            </a:extLst>
          </p:cNvPr>
          <p:cNvSpPr>
            <a:spLocks noGrp="1"/>
          </p:cNvSpPr>
          <p:nvPr>
            <p:ph idx="1"/>
          </p:nvPr>
        </p:nvSpPr>
        <p:spPr>
          <a:xfrm>
            <a:off x="838200" y="1825625"/>
            <a:ext cx="5717476" cy="4351338"/>
          </a:xfrm>
        </p:spPr>
        <p:txBody>
          <a:bodyPr>
            <a:normAutofit/>
          </a:bodyPr>
          <a:lstStyle/>
          <a:p>
            <a:pPr marL="0" indent="0">
              <a:buNone/>
            </a:pPr>
            <a:r>
              <a:rPr lang="en-GB" sz="4000" dirty="0">
                <a:solidFill>
                  <a:srgbClr val="E50029"/>
                </a:solidFill>
              </a:rPr>
              <a:t>Upgrade to Auto Feed</a:t>
            </a:r>
          </a:p>
          <a:p>
            <a:pPr marL="0" indent="0">
              <a:buNone/>
            </a:pPr>
            <a:endParaRPr lang="en-GB" sz="4000" dirty="0">
              <a:solidFill>
                <a:srgbClr val="E50029"/>
              </a:solidFill>
            </a:endParaRPr>
          </a:p>
          <a:p>
            <a:pPr>
              <a:buFont typeface="Arial" panose="020B0604020202020204" pitchFamily="34" charset="0"/>
              <a:buChar char="•"/>
            </a:pPr>
            <a:r>
              <a:rPr lang="en-GB" dirty="0">
                <a:solidFill>
                  <a:srgbClr val="002060"/>
                </a:solidFill>
              </a:rPr>
              <a:t>Save time &amp; money through productivity cost-saving</a:t>
            </a:r>
          </a:p>
          <a:p>
            <a:pPr>
              <a:buFont typeface="Arial" panose="020B0604020202020204" pitchFamily="34" charset="0"/>
              <a:buChar char="•"/>
            </a:pPr>
            <a:endParaRPr lang="en-GB" dirty="0">
              <a:solidFill>
                <a:srgbClr val="002060"/>
              </a:solidFill>
            </a:endParaRPr>
          </a:p>
          <a:p>
            <a:pPr>
              <a:buFont typeface="Arial" panose="020B0604020202020204" pitchFamily="34" charset="0"/>
              <a:buChar char="•"/>
            </a:pPr>
            <a:r>
              <a:rPr lang="en-GB" dirty="0">
                <a:solidFill>
                  <a:srgbClr val="002060"/>
                </a:solidFill>
              </a:rPr>
              <a:t>Stack, Shut &amp; Done so you can get on with more productive tasks</a:t>
            </a:r>
          </a:p>
        </p:txBody>
      </p:sp>
      <p:pic>
        <p:nvPicPr>
          <p:cNvPr id="4" name="Picture 3">
            <a:extLst>
              <a:ext uri="{FF2B5EF4-FFF2-40B4-BE49-F238E27FC236}">
                <a16:creationId xmlns:a16="http://schemas.microsoft.com/office/drawing/2014/main" id="{2C168923-957A-4761-CF79-74CD3FAED706}"/>
              </a:ext>
            </a:extLst>
          </p:cNvPr>
          <p:cNvPicPr>
            <a:picLocks noChangeAspect="1"/>
          </p:cNvPicPr>
          <p:nvPr/>
        </p:nvPicPr>
        <p:blipFill>
          <a:blip r:embed="rId2"/>
          <a:stretch>
            <a:fillRect/>
          </a:stretch>
        </p:blipFill>
        <p:spPr>
          <a:xfrm>
            <a:off x="6474524" y="0"/>
            <a:ext cx="5717476" cy="6284686"/>
          </a:xfrm>
          <a:prstGeom prst="rect">
            <a:avLst/>
          </a:prstGeom>
        </p:spPr>
      </p:pic>
    </p:spTree>
    <p:extLst>
      <p:ext uri="{BB962C8B-B14F-4D97-AF65-F5344CB8AC3E}">
        <p14:creationId xmlns:p14="http://schemas.microsoft.com/office/powerpoint/2010/main" val="114191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75CA5-26BD-FCBE-2F7A-5E1EE9A531E0}"/>
              </a:ext>
            </a:extLst>
          </p:cNvPr>
          <p:cNvSpPr>
            <a:spLocks noGrp="1"/>
          </p:cNvSpPr>
          <p:nvPr>
            <p:ph type="title"/>
          </p:nvPr>
        </p:nvSpPr>
        <p:spPr/>
        <p:txBody>
          <a:bodyPr/>
          <a:lstStyle/>
          <a:p>
            <a:r>
              <a:rPr lang="en-US" dirty="0"/>
              <a:t>Automatic Shredders - Time To Do More</a:t>
            </a:r>
            <a:endParaRPr lang="en-GB" dirty="0"/>
          </a:p>
        </p:txBody>
      </p:sp>
      <p:sp>
        <p:nvSpPr>
          <p:cNvPr id="4" name="TextBox 3">
            <a:extLst>
              <a:ext uri="{FF2B5EF4-FFF2-40B4-BE49-F238E27FC236}">
                <a16:creationId xmlns:a16="http://schemas.microsoft.com/office/drawing/2014/main" id="{8D185F3A-27A3-32D0-4B61-4BBC7BEB100B}"/>
              </a:ext>
            </a:extLst>
          </p:cNvPr>
          <p:cNvSpPr txBox="1"/>
          <p:nvPr/>
        </p:nvSpPr>
        <p:spPr>
          <a:xfrm>
            <a:off x="1323835" y="6516551"/>
            <a:ext cx="4541837" cy="276999"/>
          </a:xfrm>
          <a:prstGeom prst="rect">
            <a:avLst/>
          </a:prstGeom>
          <a:noFill/>
        </p:spPr>
        <p:txBody>
          <a:bodyPr>
            <a:spAutoFit/>
          </a:bodyPr>
          <a:lstStyle/>
          <a:p>
            <a:pPr algn="r" defTabSz="609585">
              <a:defRPr/>
            </a:pPr>
            <a:r>
              <a:rPr lang="en-GB" sz="1200" dirty="0">
                <a:solidFill>
                  <a:schemeClr val="bg1"/>
                </a:solidFill>
                <a:latin typeface="Calibri" panose="020F0502020204030204"/>
              </a:rPr>
              <a:t>Tested over 3 consecutive sessions, with results averaged </a:t>
            </a:r>
          </a:p>
        </p:txBody>
      </p:sp>
      <p:pic>
        <p:nvPicPr>
          <p:cNvPr id="5" name="Picture 2">
            <a:extLst>
              <a:ext uri="{FF2B5EF4-FFF2-40B4-BE49-F238E27FC236}">
                <a16:creationId xmlns:a16="http://schemas.microsoft.com/office/drawing/2014/main" id="{CEEB9EB8-AF38-A789-C388-676578A9A6DE}"/>
              </a:ext>
            </a:extLst>
          </p:cNvPr>
          <p:cNvPicPr>
            <a:picLocks noChangeAspect="1" noChangeArrowheads="1"/>
          </p:cNvPicPr>
          <p:nvPr/>
        </p:nvPicPr>
        <p:blipFill rotWithShape="1">
          <a:blip r:embed="rId2" cstate="print"/>
          <a:srcRect l="6305" t="8370" r="6407" b="10563"/>
          <a:stretch/>
        </p:blipFill>
        <p:spPr bwMode="auto">
          <a:xfrm>
            <a:off x="1214807" y="6354662"/>
            <a:ext cx="854589" cy="399201"/>
          </a:xfrm>
          <a:prstGeom prst="rect">
            <a:avLst/>
          </a:prstGeom>
          <a:noFill/>
          <a:ln w="9525">
            <a:noFill/>
            <a:miter lim="800000"/>
            <a:headEnd/>
            <a:tailEnd/>
          </a:ln>
        </p:spPr>
      </p:pic>
      <p:pic>
        <p:nvPicPr>
          <p:cNvPr id="6" name="Picture 6">
            <a:extLst>
              <a:ext uri="{FF2B5EF4-FFF2-40B4-BE49-F238E27FC236}">
                <a16:creationId xmlns:a16="http://schemas.microsoft.com/office/drawing/2014/main" id="{8F91746B-7339-439B-47BD-7BD3D68BF8E3}"/>
              </a:ext>
            </a:extLst>
          </p:cNvPr>
          <p:cNvPicPr>
            <a:picLocks noChangeAspect="1" noChangeArrowheads="1"/>
          </p:cNvPicPr>
          <p:nvPr/>
        </p:nvPicPr>
        <p:blipFill>
          <a:blip r:embed="rId3" cstate="print"/>
          <a:srcRect/>
          <a:stretch>
            <a:fillRect/>
          </a:stretch>
        </p:blipFill>
        <p:spPr bwMode="auto">
          <a:xfrm>
            <a:off x="1413501" y="1764350"/>
            <a:ext cx="3233664" cy="1600200"/>
          </a:xfrm>
          <a:prstGeom prst="rect">
            <a:avLst/>
          </a:prstGeom>
          <a:noFill/>
          <a:ln w="9525">
            <a:noFill/>
            <a:miter lim="800000"/>
            <a:headEnd/>
            <a:tailEnd/>
          </a:ln>
        </p:spPr>
      </p:pic>
      <p:sp>
        <p:nvSpPr>
          <p:cNvPr id="7" name="Rectangle 3">
            <a:extLst>
              <a:ext uri="{FF2B5EF4-FFF2-40B4-BE49-F238E27FC236}">
                <a16:creationId xmlns:a16="http://schemas.microsoft.com/office/drawing/2014/main" id="{6355D989-3BEA-FE35-C587-2FFD0E86FC4F}"/>
              </a:ext>
            </a:extLst>
          </p:cNvPr>
          <p:cNvSpPr txBox="1">
            <a:spLocks noChangeArrowheads="1"/>
          </p:cNvSpPr>
          <p:nvPr/>
        </p:nvSpPr>
        <p:spPr bwMode="auto">
          <a:xfrm>
            <a:off x="1718302" y="2025742"/>
            <a:ext cx="2640832" cy="614363"/>
          </a:xfrm>
          <a:prstGeom prst="rect">
            <a:avLst/>
          </a:prstGeom>
          <a:noFill/>
          <a:ln w="9525">
            <a:noFill/>
            <a:miter lim="800000"/>
            <a:headEnd/>
            <a:tailEnd/>
          </a:ln>
        </p:spPr>
        <p:txBody>
          <a:bodyPr/>
          <a:lstStyle/>
          <a:p>
            <a:pPr defTabSz="609585"/>
            <a:r>
              <a:rPr lang="en-GB" sz="2000" b="1" dirty="0">
                <a:solidFill>
                  <a:prstClr val="black"/>
                </a:solidFill>
                <a:latin typeface="Calibri" panose="020F0502020204030204"/>
              </a:rPr>
              <a:t>Time taken to manually insert 500 sheets:</a:t>
            </a:r>
          </a:p>
        </p:txBody>
      </p:sp>
      <p:pic>
        <p:nvPicPr>
          <p:cNvPr id="8" name="Picture 8">
            <a:extLst>
              <a:ext uri="{FF2B5EF4-FFF2-40B4-BE49-F238E27FC236}">
                <a16:creationId xmlns:a16="http://schemas.microsoft.com/office/drawing/2014/main" id="{2E635DB5-4906-CD60-048D-2420FD554BA7}"/>
              </a:ext>
            </a:extLst>
          </p:cNvPr>
          <p:cNvPicPr>
            <a:picLocks noChangeAspect="1" noChangeArrowheads="1"/>
          </p:cNvPicPr>
          <p:nvPr/>
        </p:nvPicPr>
        <p:blipFill>
          <a:blip r:embed="rId3" cstate="print"/>
          <a:srcRect/>
          <a:stretch>
            <a:fillRect/>
          </a:stretch>
        </p:blipFill>
        <p:spPr bwMode="auto">
          <a:xfrm>
            <a:off x="4751221" y="1764350"/>
            <a:ext cx="2871936" cy="1600200"/>
          </a:xfrm>
          <a:prstGeom prst="rect">
            <a:avLst/>
          </a:prstGeom>
          <a:noFill/>
          <a:ln w="9525">
            <a:noFill/>
            <a:miter lim="800000"/>
            <a:headEnd/>
            <a:tailEnd/>
          </a:ln>
        </p:spPr>
      </p:pic>
      <p:sp>
        <p:nvSpPr>
          <p:cNvPr id="9" name="Rectangle 3">
            <a:extLst>
              <a:ext uri="{FF2B5EF4-FFF2-40B4-BE49-F238E27FC236}">
                <a16:creationId xmlns:a16="http://schemas.microsoft.com/office/drawing/2014/main" id="{99603958-B3F2-5CDD-A287-D76364EF640D}"/>
              </a:ext>
            </a:extLst>
          </p:cNvPr>
          <p:cNvSpPr txBox="1">
            <a:spLocks noChangeArrowheads="1"/>
          </p:cNvSpPr>
          <p:nvPr/>
        </p:nvSpPr>
        <p:spPr bwMode="auto">
          <a:xfrm>
            <a:off x="4647165" y="2030851"/>
            <a:ext cx="3048000" cy="614363"/>
          </a:xfrm>
          <a:prstGeom prst="rect">
            <a:avLst/>
          </a:prstGeom>
          <a:noFill/>
          <a:ln w="9525">
            <a:noFill/>
            <a:miter lim="800000"/>
            <a:headEnd/>
            <a:tailEnd/>
          </a:ln>
        </p:spPr>
        <p:txBody>
          <a:bodyPr/>
          <a:lstStyle/>
          <a:p>
            <a:pPr algn="ctr" defTabSz="609585"/>
            <a:r>
              <a:rPr lang="en-GB" sz="6000" b="1" dirty="0">
                <a:solidFill>
                  <a:prstClr val="black"/>
                </a:solidFill>
                <a:latin typeface="Calibri" panose="020F0502020204030204"/>
              </a:rPr>
              <a:t>855</a:t>
            </a:r>
            <a:r>
              <a:rPr lang="en-GB" b="1" dirty="0">
                <a:solidFill>
                  <a:prstClr val="black"/>
                </a:solidFill>
                <a:latin typeface="Calibri" panose="020F0502020204030204"/>
              </a:rPr>
              <a:t> </a:t>
            </a:r>
            <a:r>
              <a:rPr lang="en-GB" sz="2400" dirty="0">
                <a:solidFill>
                  <a:prstClr val="black"/>
                </a:solidFill>
                <a:latin typeface="Calibri" panose="020F0502020204030204"/>
              </a:rPr>
              <a:t>seconds</a:t>
            </a:r>
          </a:p>
        </p:txBody>
      </p:sp>
      <p:pic>
        <p:nvPicPr>
          <p:cNvPr id="10" name="Picture 10">
            <a:extLst>
              <a:ext uri="{FF2B5EF4-FFF2-40B4-BE49-F238E27FC236}">
                <a16:creationId xmlns:a16="http://schemas.microsoft.com/office/drawing/2014/main" id="{758A73A3-5BD7-69DD-FF13-3E261D273539}"/>
              </a:ext>
            </a:extLst>
          </p:cNvPr>
          <p:cNvPicPr>
            <a:picLocks noChangeAspect="1" noChangeArrowheads="1"/>
          </p:cNvPicPr>
          <p:nvPr/>
        </p:nvPicPr>
        <p:blipFill>
          <a:blip r:embed="rId3" cstate="print"/>
          <a:srcRect/>
          <a:stretch>
            <a:fillRect/>
          </a:stretch>
        </p:blipFill>
        <p:spPr bwMode="auto">
          <a:xfrm>
            <a:off x="1413501" y="3593150"/>
            <a:ext cx="3233664" cy="1600200"/>
          </a:xfrm>
          <a:prstGeom prst="rect">
            <a:avLst/>
          </a:prstGeom>
          <a:noFill/>
          <a:ln w="9525">
            <a:noFill/>
            <a:miter lim="800000"/>
            <a:headEnd/>
            <a:tailEnd/>
          </a:ln>
        </p:spPr>
      </p:pic>
      <p:sp>
        <p:nvSpPr>
          <p:cNvPr id="11" name="Rectangle 3">
            <a:extLst>
              <a:ext uri="{FF2B5EF4-FFF2-40B4-BE49-F238E27FC236}">
                <a16:creationId xmlns:a16="http://schemas.microsoft.com/office/drawing/2014/main" id="{2561D12A-6958-5FBF-3263-E20A70D22A76}"/>
              </a:ext>
            </a:extLst>
          </p:cNvPr>
          <p:cNvSpPr txBox="1">
            <a:spLocks noChangeArrowheads="1"/>
          </p:cNvSpPr>
          <p:nvPr/>
        </p:nvSpPr>
        <p:spPr bwMode="auto">
          <a:xfrm>
            <a:off x="1642102" y="3854542"/>
            <a:ext cx="2861048" cy="614363"/>
          </a:xfrm>
          <a:prstGeom prst="rect">
            <a:avLst/>
          </a:prstGeom>
          <a:noFill/>
          <a:ln w="9525">
            <a:noFill/>
            <a:miter lim="800000"/>
            <a:headEnd/>
            <a:tailEnd/>
          </a:ln>
        </p:spPr>
        <p:txBody>
          <a:bodyPr/>
          <a:lstStyle/>
          <a:p>
            <a:pPr defTabSz="609585"/>
            <a:r>
              <a:rPr lang="en-GB" sz="2000" b="1" dirty="0">
                <a:solidFill>
                  <a:prstClr val="black"/>
                </a:solidFill>
                <a:latin typeface="Calibri" panose="020F0502020204030204"/>
              </a:rPr>
              <a:t>Time taken to automatically insert 500 sheets:</a:t>
            </a:r>
          </a:p>
        </p:txBody>
      </p:sp>
      <p:pic>
        <p:nvPicPr>
          <p:cNvPr id="12" name="Picture 12">
            <a:extLst>
              <a:ext uri="{FF2B5EF4-FFF2-40B4-BE49-F238E27FC236}">
                <a16:creationId xmlns:a16="http://schemas.microsoft.com/office/drawing/2014/main" id="{49BB249A-375D-0AA9-4294-4C020FFDACCA}"/>
              </a:ext>
            </a:extLst>
          </p:cNvPr>
          <p:cNvPicPr>
            <a:picLocks noChangeAspect="1" noChangeArrowheads="1"/>
          </p:cNvPicPr>
          <p:nvPr/>
        </p:nvPicPr>
        <p:blipFill>
          <a:blip r:embed="rId3" cstate="print"/>
          <a:srcRect/>
          <a:stretch>
            <a:fillRect/>
          </a:stretch>
        </p:blipFill>
        <p:spPr bwMode="auto">
          <a:xfrm>
            <a:off x="4751221" y="3593150"/>
            <a:ext cx="2871936" cy="1600200"/>
          </a:xfrm>
          <a:prstGeom prst="rect">
            <a:avLst/>
          </a:prstGeom>
          <a:noFill/>
          <a:ln w="9525">
            <a:noFill/>
            <a:miter lim="800000"/>
            <a:headEnd/>
            <a:tailEnd/>
          </a:ln>
        </p:spPr>
      </p:pic>
      <p:sp>
        <p:nvSpPr>
          <p:cNvPr id="13" name="Rectangle 3">
            <a:extLst>
              <a:ext uri="{FF2B5EF4-FFF2-40B4-BE49-F238E27FC236}">
                <a16:creationId xmlns:a16="http://schemas.microsoft.com/office/drawing/2014/main" id="{802FCC70-2561-D6A5-0BF8-D197FC5BD6F8}"/>
              </a:ext>
            </a:extLst>
          </p:cNvPr>
          <p:cNvSpPr txBox="1">
            <a:spLocks noChangeArrowheads="1"/>
          </p:cNvSpPr>
          <p:nvPr/>
        </p:nvSpPr>
        <p:spPr bwMode="auto">
          <a:xfrm>
            <a:off x="4647165" y="3859651"/>
            <a:ext cx="3048000" cy="614363"/>
          </a:xfrm>
          <a:prstGeom prst="rect">
            <a:avLst/>
          </a:prstGeom>
          <a:noFill/>
          <a:ln w="9525">
            <a:noFill/>
            <a:miter lim="800000"/>
            <a:headEnd/>
            <a:tailEnd/>
          </a:ln>
        </p:spPr>
        <p:txBody>
          <a:bodyPr/>
          <a:lstStyle/>
          <a:p>
            <a:pPr algn="ctr" defTabSz="609585"/>
            <a:r>
              <a:rPr lang="en-GB" sz="6000" b="1" dirty="0">
                <a:solidFill>
                  <a:prstClr val="black"/>
                </a:solidFill>
                <a:latin typeface="Calibri" panose="020F0502020204030204"/>
              </a:rPr>
              <a:t>14</a:t>
            </a:r>
            <a:r>
              <a:rPr lang="en-GB" b="1" dirty="0">
                <a:solidFill>
                  <a:prstClr val="black"/>
                </a:solidFill>
                <a:latin typeface="Calibri" panose="020F0502020204030204"/>
              </a:rPr>
              <a:t> </a:t>
            </a:r>
            <a:r>
              <a:rPr lang="en-GB" sz="2400" dirty="0">
                <a:solidFill>
                  <a:prstClr val="black"/>
                </a:solidFill>
                <a:latin typeface="Calibri" panose="020F0502020204030204"/>
              </a:rPr>
              <a:t>seconds</a:t>
            </a:r>
          </a:p>
        </p:txBody>
      </p:sp>
      <p:pic>
        <p:nvPicPr>
          <p:cNvPr id="14" name="Picture 8">
            <a:extLst>
              <a:ext uri="{FF2B5EF4-FFF2-40B4-BE49-F238E27FC236}">
                <a16:creationId xmlns:a16="http://schemas.microsoft.com/office/drawing/2014/main" id="{36265422-FDD7-274E-C35D-7AA6D1730C19}"/>
              </a:ext>
            </a:extLst>
          </p:cNvPr>
          <p:cNvPicPr>
            <a:picLocks noChangeAspect="1" noChangeArrowheads="1"/>
          </p:cNvPicPr>
          <p:nvPr/>
        </p:nvPicPr>
        <p:blipFill>
          <a:blip r:embed="rId3" cstate="print"/>
          <a:srcRect/>
          <a:stretch>
            <a:fillRect/>
          </a:stretch>
        </p:blipFill>
        <p:spPr bwMode="auto">
          <a:xfrm>
            <a:off x="7506253" y="1764350"/>
            <a:ext cx="2871936" cy="1600200"/>
          </a:xfrm>
          <a:prstGeom prst="rect">
            <a:avLst/>
          </a:prstGeom>
          <a:noFill/>
          <a:ln w="9525">
            <a:noFill/>
            <a:miter lim="800000"/>
            <a:headEnd/>
            <a:tailEnd/>
          </a:ln>
        </p:spPr>
      </p:pic>
      <p:sp>
        <p:nvSpPr>
          <p:cNvPr id="15" name="Rectangle 3">
            <a:extLst>
              <a:ext uri="{FF2B5EF4-FFF2-40B4-BE49-F238E27FC236}">
                <a16:creationId xmlns:a16="http://schemas.microsoft.com/office/drawing/2014/main" id="{6309031F-5123-C94E-84B8-163AC9D503CA}"/>
              </a:ext>
            </a:extLst>
          </p:cNvPr>
          <p:cNvSpPr txBox="1">
            <a:spLocks noChangeArrowheads="1"/>
          </p:cNvSpPr>
          <p:nvPr/>
        </p:nvSpPr>
        <p:spPr bwMode="auto">
          <a:xfrm>
            <a:off x="7402197" y="2030851"/>
            <a:ext cx="3048000" cy="614363"/>
          </a:xfrm>
          <a:prstGeom prst="rect">
            <a:avLst/>
          </a:prstGeom>
          <a:noFill/>
          <a:ln w="9525">
            <a:noFill/>
            <a:miter lim="800000"/>
            <a:headEnd/>
            <a:tailEnd/>
          </a:ln>
        </p:spPr>
        <p:txBody>
          <a:bodyPr/>
          <a:lstStyle/>
          <a:p>
            <a:pPr algn="ctr" defTabSz="609585"/>
            <a:r>
              <a:rPr lang="en-GB" sz="6000" b="1" dirty="0">
                <a:solidFill>
                  <a:prstClr val="black"/>
                </a:solidFill>
                <a:latin typeface="Calibri" panose="020F0502020204030204"/>
              </a:rPr>
              <a:t>9</a:t>
            </a:r>
            <a:r>
              <a:rPr lang="en-GB" b="1" dirty="0">
                <a:solidFill>
                  <a:prstClr val="black"/>
                </a:solidFill>
                <a:latin typeface="Calibri" panose="020F0502020204030204"/>
              </a:rPr>
              <a:t> </a:t>
            </a:r>
            <a:r>
              <a:rPr lang="en-GB" sz="2400" dirty="0">
                <a:solidFill>
                  <a:prstClr val="black"/>
                </a:solidFill>
                <a:latin typeface="Calibri" panose="020F0502020204030204"/>
              </a:rPr>
              <a:t>hours</a:t>
            </a:r>
          </a:p>
        </p:txBody>
      </p:sp>
      <p:pic>
        <p:nvPicPr>
          <p:cNvPr id="16" name="Picture 12">
            <a:extLst>
              <a:ext uri="{FF2B5EF4-FFF2-40B4-BE49-F238E27FC236}">
                <a16:creationId xmlns:a16="http://schemas.microsoft.com/office/drawing/2014/main" id="{A0789AC5-BC72-D229-8875-A49F7F039145}"/>
              </a:ext>
            </a:extLst>
          </p:cNvPr>
          <p:cNvPicPr>
            <a:picLocks noChangeAspect="1" noChangeArrowheads="1"/>
          </p:cNvPicPr>
          <p:nvPr/>
        </p:nvPicPr>
        <p:blipFill>
          <a:blip r:embed="rId3" cstate="print"/>
          <a:srcRect/>
          <a:stretch>
            <a:fillRect/>
          </a:stretch>
        </p:blipFill>
        <p:spPr bwMode="auto">
          <a:xfrm>
            <a:off x="7506253" y="3593150"/>
            <a:ext cx="2871936" cy="1600200"/>
          </a:xfrm>
          <a:prstGeom prst="rect">
            <a:avLst/>
          </a:prstGeom>
          <a:noFill/>
          <a:ln w="9525">
            <a:noFill/>
            <a:miter lim="800000"/>
            <a:headEnd/>
            <a:tailEnd/>
          </a:ln>
        </p:spPr>
      </p:pic>
      <p:sp>
        <p:nvSpPr>
          <p:cNvPr id="17" name="Rectangle 3">
            <a:extLst>
              <a:ext uri="{FF2B5EF4-FFF2-40B4-BE49-F238E27FC236}">
                <a16:creationId xmlns:a16="http://schemas.microsoft.com/office/drawing/2014/main" id="{014CF6C7-873C-2981-B08D-AD76ADD5EAA2}"/>
              </a:ext>
            </a:extLst>
          </p:cNvPr>
          <p:cNvSpPr txBox="1">
            <a:spLocks noChangeArrowheads="1"/>
          </p:cNvSpPr>
          <p:nvPr/>
        </p:nvSpPr>
        <p:spPr bwMode="auto">
          <a:xfrm>
            <a:off x="7402197" y="3859651"/>
            <a:ext cx="3048000" cy="614363"/>
          </a:xfrm>
          <a:prstGeom prst="rect">
            <a:avLst/>
          </a:prstGeom>
          <a:noFill/>
          <a:ln w="9525">
            <a:noFill/>
            <a:miter lim="800000"/>
            <a:headEnd/>
            <a:tailEnd/>
          </a:ln>
        </p:spPr>
        <p:txBody>
          <a:bodyPr/>
          <a:lstStyle/>
          <a:p>
            <a:pPr algn="ctr" defTabSz="609585"/>
            <a:r>
              <a:rPr lang="en-GB" sz="6000" b="1" dirty="0">
                <a:solidFill>
                  <a:prstClr val="black"/>
                </a:solidFill>
                <a:latin typeface="Calibri" panose="020F0502020204030204"/>
              </a:rPr>
              <a:t>9.5</a:t>
            </a:r>
            <a:r>
              <a:rPr lang="en-GB" b="1" dirty="0">
                <a:solidFill>
                  <a:prstClr val="black"/>
                </a:solidFill>
                <a:latin typeface="Calibri" panose="020F0502020204030204"/>
              </a:rPr>
              <a:t> </a:t>
            </a:r>
            <a:r>
              <a:rPr lang="en-GB" sz="2400" dirty="0">
                <a:solidFill>
                  <a:prstClr val="black"/>
                </a:solidFill>
                <a:latin typeface="Calibri" panose="020F0502020204030204"/>
              </a:rPr>
              <a:t>minutes</a:t>
            </a:r>
          </a:p>
        </p:txBody>
      </p:sp>
      <p:sp>
        <p:nvSpPr>
          <p:cNvPr id="18" name="TextBox 17">
            <a:extLst>
              <a:ext uri="{FF2B5EF4-FFF2-40B4-BE49-F238E27FC236}">
                <a16:creationId xmlns:a16="http://schemas.microsoft.com/office/drawing/2014/main" id="{EC04A4C7-AB10-9362-0F54-B1ED567EEE10}"/>
              </a:ext>
            </a:extLst>
          </p:cNvPr>
          <p:cNvSpPr txBox="1"/>
          <p:nvPr/>
        </p:nvSpPr>
        <p:spPr>
          <a:xfrm>
            <a:off x="4978681" y="1404311"/>
            <a:ext cx="2423517" cy="369332"/>
          </a:xfrm>
          <a:prstGeom prst="rect">
            <a:avLst/>
          </a:prstGeom>
          <a:noFill/>
        </p:spPr>
        <p:txBody>
          <a:bodyPr wrap="square" rtlCol="0">
            <a:spAutoFit/>
          </a:bodyPr>
          <a:lstStyle/>
          <a:p>
            <a:pPr defTabSz="609585"/>
            <a:r>
              <a:rPr lang="en-GB" dirty="0">
                <a:solidFill>
                  <a:prstClr val="black"/>
                </a:solidFill>
                <a:latin typeface="Calibri" panose="020F0502020204030204"/>
              </a:rPr>
              <a:t>500 Sheets (1 Load)</a:t>
            </a:r>
          </a:p>
        </p:txBody>
      </p:sp>
      <p:sp>
        <p:nvSpPr>
          <p:cNvPr id="19" name="TextBox 18">
            <a:extLst>
              <a:ext uri="{FF2B5EF4-FFF2-40B4-BE49-F238E27FC236}">
                <a16:creationId xmlns:a16="http://schemas.microsoft.com/office/drawing/2014/main" id="{F6AE3DC5-6D92-9349-E53E-4762E8F0CF91}"/>
              </a:ext>
            </a:extLst>
          </p:cNvPr>
          <p:cNvSpPr txBox="1"/>
          <p:nvPr/>
        </p:nvSpPr>
        <p:spPr>
          <a:xfrm>
            <a:off x="7623159" y="1404311"/>
            <a:ext cx="2530823" cy="369332"/>
          </a:xfrm>
          <a:prstGeom prst="rect">
            <a:avLst/>
          </a:prstGeom>
          <a:noFill/>
        </p:spPr>
        <p:txBody>
          <a:bodyPr wrap="square" rtlCol="0">
            <a:spAutoFit/>
          </a:bodyPr>
          <a:lstStyle/>
          <a:p>
            <a:pPr defTabSz="609585"/>
            <a:r>
              <a:rPr lang="en-GB" dirty="0">
                <a:solidFill>
                  <a:prstClr val="black"/>
                </a:solidFill>
                <a:latin typeface="Calibri" panose="020F0502020204030204"/>
              </a:rPr>
              <a:t>19,000 Sheets (1 Year)</a:t>
            </a:r>
          </a:p>
        </p:txBody>
      </p:sp>
      <p:sp>
        <p:nvSpPr>
          <p:cNvPr id="20" name="TextBox 19">
            <a:extLst>
              <a:ext uri="{FF2B5EF4-FFF2-40B4-BE49-F238E27FC236}">
                <a16:creationId xmlns:a16="http://schemas.microsoft.com/office/drawing/2014/main" id="{F6C25F46-AD99-620F-83B2-2113CAE8F8D9}"/>
              </a:ext>
            </a:extLst>
          </p:cNvPr>
          <p:cNvSpPr txBox="1"/>
          <p:nvPr/>
        </p:nvSpPr>
        <p:spPr>
          <a:xfrm>
            <a:off x="3594754" y="5193350"/>
            <a:ext cx="6965576" cy="1015663"/>
          </a:xfrm>
          <a:prstGeom prst="rect">
            <a:avLst/>
          </a:prstGeom>
          <a:noFill/>
        </p:spPr>
        <p:txBody>
          <a:bodyPr wrap="square" rtlCol="0">
            <a:spAutoFit/>
          </a:bodyPr>
          <a:lstStyle/>
          <a:p>
            <a:pPr algn="ctr" defTabSz="914377">
              <a:defRPr/>
            </a:pPr>
            <a:r>
              <a:rPr lang="en-GB" sz="6000" b="1" kern="0" dirty="0">
                <a:solidFill>
                  <a:srgbClr val="C00000"/>
                </a:solidFill>
                <a:latin typeface="Calibri" panose="020F0502020204030204"/>
              </a:rPr>
              <a:t>= 98% time saving</a:t>
            </a:r>
          </a:p>
        </p:txBody>
      </p:sp>
    </p:spTree>
    <p:extLst>
      <p:ext uri="{BB962C8B-B14F-4D97-AF65-F5344CB8AC3E}">
        <p14:creationId xmlns:p14="http://schemas.microsoft.com/office/powerpoint/2010/main" val="2120169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9F8AA-8DBF-15AC-980E-D94A6BF802C7}"/>
              </a:ext>
            </a:extLst>
          </p:cNvPr>
          <p:cNvSpPr>
            <a:spLocks noGrp="1"/>
          </p:cNvSpPr>
          <p:nvPr>
            <p:ph type="title"/>
          </p:nvPr>
        </p:nvSpPr>
        <p:spPr/>
        <p:txBody>
          <a:bodyPr/>
          <a:lstStyle/>
          <a:p>
            <a:r>
              <a:rPr lang="en-GB" dirty="0"/>
              <a:t>Why Rexel Auto Feed Shredders?</a:t>
            </a:r>
          </a:p>
        </p:txBody>
      </p:sp>
      <p:sp>
        <p:nvSpPr>
          <p:cNvPr id="3" name="Content Placeholder 2">
            <a:extLst>
              <a:ext uri="{FF2B5EF4-FFF2-40B4-BE49-F238E27FC236}">
                <a16:creationId xmlns:a16="http://schemas.microsoft.com/office/drawing/2014/main" id="{9FE2B72D-AE29-54F3-4613-2B255A586218}"/>
              </a:ext>
            </a:extLst>
          </p:cNvPr>
          <p:cNvSpPr>
            <a:spLocks noGrp="1"/>
          </p:cNvSpPr>
          <p:nvPr>
            <p:ph idx="1"/>
          </p:nvPr>
        </p:nvSpPr>
        <p:spPr>
          <a:xfrm>
            <a:off x="838200" y="1825625"/>
            <a:ext cx="6060141" cy="4351338"/>
          </a:xfrm>
        </p:spPr>
        <p:txBody>
          <a:bodyPr>
            <a:normAutofit/>
          </a:bodyPr>
          <a:lstStyle/>
          <a:p>
            <a:r>
              <a:rPr lang="en-US" dirty="0"/>
              <a:t>Rexel is the No.1 brand in Auto Feed shredding</a:t>
            </a:r>
          </a:p>
          <a:p>
            <a:endParaRPr lang="en-US" sz="2000" dirty="0"/>
          </a:p>
          <a:p>
            <a:r>
              <a:rPr lang="en-GB" dirty="0"/>
              <a:t>With the widest range </a:t>
            </a:r>
            <a:r>
              <a:rPr lang="en-US" b="0" i="0" u="none" strike="noStrike" baseline="0" dirty="0">
                <a:latin typeface="Calibri" panose="020F0502020204030204" pitchFamily="34" charset="0"/>
                <a:ea typeface="Calibri" panose="020F0502020204030204" pitchFamily="34" charset="0"/>
                <a:cs typeface="Calibri" panose="020F0502020204030204" pitchFamily="34" charset="0"/>
              </a:rPr>
              <a:t>to suit all workplace environments from the home to large corporate</a:t>
            </a:r>
          </a:p>
          <a:p>
            <a:pPr marL="0" indent="0">
              <a:buNone/>
            </a:pPr>
            <a:endParaRPr lang="en-GB" sz="1800" dirty="0"/>
          </a:p>
          <a:p>
            <a:r>
              <a:rPr lang="en-GB" dirty="0"/>
              <a:t>Full range of micro-cut models for high security needs</a:t>
            </a:r>
          </a:p>
        </p:txBody>
      </p:sp>
      <p:pic>
        <p:nvPicPr>
          <p:cNvPr id="6" name="Picture 5" descr="A red and silver circular sign with black text&#10;&#10;Description automatically generated">
            <a:extLst>
              <a:ext uri="{FF2B5EF4-FFF2-40B4-BE49-F238E27FC236}">
                <a16:creationId xmlns:a16="http://schemas.microsoft.com/office/drawing/2014/main" id="{4A89512A-9935-B8FA-879A-E8F521D75F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2822" y="1427833"/>
            <a:ext cx="3005336" cy="3357917"/>
          </a:xfrm>
          <a:prstGeom prst="rect">
            <a:avLst/>
          </a:prstGeom>
        </p:spPr>
      </p:pic>
    </p:spTree>
    <p:extLst>
      <p:ext uri="{BB962C8B-B14F-4D97-AF65-F5344CB8AC3E}">
        <p14:creationId xmlns:p14="http://schemas.microsoft.com/office/powerpoint/2010/main" val="991171128"/>
      </p:ext>
    </p:extLst>
  </p:cSld>
  <p:clrMapOvr>
    <a:masterClrMapping/>
  </p:clrMapOvr>
</p:sld>
</file>

<file path=ppt/theme/theme1.xml><?xml version="1.0" encoding="utf-8"?>
<a:theme xmlns:a="http://schemas.openxmlformats.org/drawingml/2006/main" name="1_Office Theme">
  <a:themeElements>
    <a:clrScheme name="2024 Theme">
      <a:dk1>
        <a:srgbClr val="0A0A50"/>
      </a:dk1>
      <a:lt1>
        <a:srgbClr val="FFFFFF"/>
      </a:lt1>
      <a:dk2>
        <a:srgbClr val="000000"/>
      </a:dk2>
      <a:lt2>
        <a:srgbClr val="DBDBDB"/>
      </a:lt2>
      <a:accent1>
        <a:srgbClr val="67D4DC"/>
      </a:accent1>
      <a:accent2>
        <a:srgbClr val="E2D5E8"/>
      </a:accent2>
      <a:accent3>
        <a:srgbClr val="E3012B"/>
      </a:accent3>
      <a:accent4>
        <a:srgbClr val="008C3B"/>
      </a:accent4>
      <a:accent5>
        <a:srgbClr val="ED6D00"/>
      </a:accent5>
      <a:accent6>
        <a:srgbClr val="0079A4"/>
      </a:accent6>
      <a:hlink>
        <a:srgbClr val="67D4DC"/>
      </a:hlink>
      <a:folHlink>
        <a:srgbClr val="B3B3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ving foreward Feeling good">
  <a:themeElements>
    <a:clrScheme name="2024 Theme">
      <a:dk1>
        <a:srgbClr val="0A0A50"/>
      </a:dk1>
      <a:lt1>
        <a:srgbClr val="FFFFFF"/>
      </a:lt1>
      <a:dk2>
        <a:srgbClr val="000000"/>
      </a:dk2>
      <a:lt2>
        <a:srgbClr val="DBDBDB"/>
      </a:lt2>
      <a:accent1>
        <a:srgbClr val="67D4DC"/>
      </a:accent1>
      <a:accent2>
        <a:srgbClr val="E2D5E8"/>
      </a:accent2>
      <a:accent3>
        <a:srgbClr val="E3012B"/>
      </a:accent3>
      <a:accent4>
        <a:srgbClr val="008C3B"/>
      </a:accent4>
      <a:accent5>
        <a:srgbClr val="ED6D00"/>
      </a:accent5>
      <a:accent6>
        <a:srgbClr val="0079A4"/>
      </a:accent6>
      <a:hlink>
        <a:srgbClr val="67D4DC"/>
      </a:hlink>
      <a:folHlink>
        <a:srgbClr val="B3B3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xel template WCFY" id="{09298B68-FB84-5844-A4B0-FF33375846A1}" vid="{CE3B338A-DC3F-6E4F-81F1-852F65D4C690}"/>
    </a:ext>
  </a:extLst>
</a:theme>
</file>

<file path=ppt/theme/theme4.xml><?xml version="1.0" encoding="utf-8"?>
<a:theme xmlns:a="http://schemas.openxmlformats.org/drawingml/2006/main" name="2_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xel template WCFY" id="{09298B68-FB84-5844-A4B0-FF33375846A1}" vid="{CE3B338A-DC3F-6E4F-81F1-852F65D4C69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1945</Words>
  <Application>Microsoft Office PowerPoint</Application>
  <PresentationFormat>Widescreen</PresentationFormat>
  <Paragraphs>311</Paragraphs>
  <Slides>28</Slides>
  <Notes>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28</vt:i4>
      </vt:variant>
    </vt:vector>
  </HeadingPairs>
  <TitlesOfParts>
    <vt:vector size="37" baseType="lpstr">
      <vt:lpstr>Arial</vt:lpstr>
      <vt:lpstr>Arial Black</vt:lpstr>
      <vt:lpstr>Bliss 2 Bold</vt:lpstr>
      <vt:lpstr>Calibri</vt:lpstr>
      <vt:lpstr>PragmaticaLight</vt:lpstr>
      <vt:lpstr>1_Office Theme</vt:lpstr>
      <vt:lpstr>Moving foreward Feeling good</vt:lpstr>
      <vt:lpstr>1_Custom Design</vt:lpstr>
      <vt:lpstr>2_Custom Design</vt:lpstr>
      <vt:lpstr>Upgrade to Auto Feed Campaign</vt:lpstr>
      <vt:lpstr>Campaign Objective</vt:lpstr>
      <vt:lpstr>the Shredding market  </vt:lpstr>
      <vt:lpstr>Users STILL don´t know that THERE IS A time-saving and convenient WAY TO SHRED!</vt:lpstr>
      <vt:lpstr>What bothers USERS about shredding?</vt:lpstr>
      <vt:lpstr>consumer appeal</vt:lpstr>
      <vt:lpstr>Spend 98% less time shredding…</vt:lpstr>
      <vt:lpstr>Automatic Shredders - Time To Do More</vt:lpstr>
      <vt:lpstr>Why Rexel Auto Feed Shredders?</vt:lpstr>
      <vt:lpstr>PowerPoint Presentation</vt:lpstr>
      <vt:lpstr>Targeted Approach</vt:lpstr>
      <vt:lpstr>Capitalising on the opportunity</vt:lpstr>
      <vt:lpstr>Rexel Cashback Campaign</vt:lpstr>
      <vt:lpstr>Cashback – Customer Journey</vt:lpstr>
      <vt:lpstr>PowerPoint Presentation</vt:lpstr>
      <vt:lpstr>Cashback Campaign Supporting Tools</vt:lpstr>
      <vt:lpstr>Upgrade to Auto Feed Campaign Tools</vt:lpstr>
      <vt:lpstr>Trade Up Brochure - Rexel</vt:lpstr>
      <vt:lpstr>How to Sell Guide</vt:lpstr>
      <vt:lpstr>Upgrade to Auto Feed - Asking the right questions</vt:lpstr>
      <vt:lpstr>Predefined questions &amp; Answers</vt:lpstr>
      <vt:lpstr>Education creates opportunity</vt:lpstr>
      <vt:lpstr>Shredding Security Level Explained</vt:lpstr>
      <vt:lpstr>P-2 Strip Cut before/after</vt:lpstr>
      <vt:lpstr>P-5 Micro Cut before/after</vt:lpstr>
      <vt:lpstr>How to choose a shredder with 3 simple questions…</vt:lpstr>
      <vt:lpstr>5 Reasons why companies invest in shredders…</vt:lpstr>
      <vt:lpstr>Increasing the basket value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Upgrade to Auto Feed Campaign</dc:title>
  <dc:creator>Stapley, Victoria</dc:creator>
  <cp:lastModifiedBy>Stapley, Victoria</cp:lastModifiedBy>
  <cp:revision>2</cp:revision>
  <dcterms:created xsi:type="dcterms:W3CDTF">2024-06-21T11:59:19Z</dcterms:created>
  <dcterms:modified xsi:type="dcterms:W3CDTF">2025-09-15T12:12:35Z</dcterms:modified>
</cp:coreProperties>
</file>